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41.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 id="2147483676" r:id="rId4"/>
  </p:sldMasterIdLst>
  <p:notesMasterIdLst>
    <p:notesMasterId r:id="rId15"/>
  </p:notesMasterIdLst>
  <p:sldIdLst>
    <p:sldId id="16602686" r:id="rId5"/>
    <p:sldId id="16602663" r:id="rId6"/>
    <p:sldId id="16602687" r:id="rId7"/>
    <p:sldId id="16602666" r:id="rId8"/>
    <p:sldId id="16602669" r:id="rId9"/>
    <p:sldId id="16602667" r:id="rId10"/>
    <p:sldId id="16602670" r:id="rId11"/>
    <p:sldId id="16602692" r:id="rId12"/>
    <p:sldId id="16602668" r:id="rId13"/>
    <p:sldId id="16602693" r:id="rId14"/>
    <p:sldId id="16602694" r:id="rId16"/>
    <p:sldId id="16602672" r:id="rId17"/>
    <p:sldId id="16602673" r:id="rId18"/>
    <p:sldId id="16602689" r:id="rId19"/>
    <p:sldId id="16602674" r:id="rId20"/>
    <p:sldId id="16602675" r:id="rId21"/>
    <p:sldId id="16602676" r:id="rId22"/>
    <p:sldId id="16602677" r:id="rId23"/>
    <p:sldId id="16602695" r:id="rId24"/>
    <p:sldId id="16602690" r:id="rId25"/>
    <p:sldId id="16602679" r:id="rId26"/>
    <p:sldId id="16602678" r:id="rId27"/>
    <p:sldId id="16602680" r:id="rId28"/>
    <p:sldId id="16602681" r:id="rId29"/>
    <p:sldId id="16602682" r:id="rId30"/>
    <p:sldId id="16602685" r:id="rId31"/>
    <p:sldId id="16602683" r:id="rId32"/>
  </p:sldIdLst>
  <p:sldSz cx="12192000" cy="6858000"/>
  <p:notesSz cx="6858000" cy="9144000"/>
  <p:embeddedFontLst>
    <p:embeddedFont>
      <p:font typeface="江西拙楷" panose="02010600040101010101" charset="-122"/>
      <p:regular r:id="rId37"/>
    </p:embeddedFont>
    <p:embeddedFont>
      <p:font typeface="微软雅黑" panose="020B0503020204020204" charset="-122"/>
      <p:regular r:id="rId38"/>
      <p:bold r:id="rId39"/>
    </p:embeddedFont>
    <p:embeddedFont>
      <p:font typeface="楷体" panose="02010609060101010101" charset="-122"/>
      <p:regular r:id="rId40"/>
    </p:embeddedFont>
    <p:embeddedFont>
      <p:font typeface="Calibri" panose="020F0502020204030204" charset="0"/>
      <p:regular r:id="rId41"/>
      <p:bold r:id="rId42"/>
      <p:italic r:id="rId43"/>
      <p:boldItalic r:id="rId44"/>
    </p:embeddedFont>
    <p:embeddedFont>
      <p:font typeface="仿宋" panose="02010609060101010101" charset="-122"/>
      <p:regular r:id="rId45"/>
    </p:embeddedFont>
    <p:embeddedFont>
      <p:font typeface="方正大标宋简体" panose="02000000000000000000" charset="-122"/>
      <p:regular r:id="rId46"/>
    </p:embeddedFont>
    <p:embeddedFont>
      <p:font typeface="等线" panose="02010600030101010101" charset="-122"/>
      <p:regular r:id="rId47"/>
      <p:bold r:id="rId48"/>
    </p:embeddedFont>
    <p:embeddedFont>
      <p:font typeface="华文中宋" panose="02010600040101010101" pitchFamily="2" charset="-122"/>
      <p:regular r:id="rId49"/>
    </p:embeddedFont>
    <p:embeddedFont>
      <p:font typeface="汉仪昌黎宋刻本原版W" panose="00020600040101010101" charset="-122"/>
      <p:regular r:id="rId50"/>
    </p:embeddedFont>
    <p:embeddedFont>
      <p:font typeface="黑体" panose="02010609060101010101" charset="-122"/>
      <p:regular r:id="rId51"/>
    </p:embeddedFont>
    <p:embeddedFont>
      <p:font typeface="方正公文小标宋" panose="02000500000000000000" charset="-122"/>
      <p:regular r:id="rId52"/>
    </p:embeddedFont>
    <p:embeddedFont>
      <p:font typeface="等线 Light" panose="02010600030101010101" charset="-122"/>
      <p:regular r:id="rId53"/>
    </p:embeddedFont>
    <p:embeddedFont>
      <p:font typeface="汉仪超粗宋简" panose="02010600000101010101" charset="-122"/>
      <p:regular r:id="rId54"/>
    </p:embeddedFont>
    <p:embeddedFont>
      <p:font typeface="华文仿宋" panose="02010600040101010101" charset="-122"/>
      <p:regular r:id="rId55"/>
    </p:embeddedFont>
    <p:embeddedFont>
      <p:font typeface="汉仪劲楷简" panose="00020600040101010101" charset="-122"/>
      <p:regular r:id="rId56"/>
    </p:embeddedFont>
    <p:embeddedFont>
      <p:font typeface="华文楷体" panose="02010600040101010101" pitchFamily="2" charset="-122"/>
      <p:regular r:id="rId57"/>
    </p:embeddedFont>
    <p:embeddedFont>
      <p:font typeface="方正宋刻本秀楷简体" panose="02000000000000000000" charset="-122"/>
      <p:regular r:id="rId58"/>
    </p:embeddedFont>
    <p:embeddedFont>
      <p:font typeface="汉仪书魂体简" panose="02010600000101010101" charset="-122"/>
      <p:regular r:id="rId5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 id="2" name="FANFAN" initials="F" lastIdx="0" clrIdx="1"/>
  <p:cmAuthor id="3" name="北弦" initials="北" lastIdx="0" clrIdx="2"/>
  <p:cmAuthor id="4" name="jinhu.me" initials="j" lastIdx="0" clrIdx="3"/>
  <p:cmAuthor id="5" name="作者" initials="A" lastIdx="0" clrIdx="4"/>
  <p:cmAuthor id="6" name="94472" initials="9" lastIdx="0" clrIdx="5"/>
  <p:cmAuthor id="7" name="lenovo" initials="l" lastIdx="0" clrIdx="6"/>
  <p:cmAuthor id="8" name="B6612" initials="B" lastIdx="0" clrIdx="7"/>
  <p:cmAuthor id="9" name="林细尘" initials="林" lastIdx="0" clrIdx="8"/>
  <p:cmAuthor id="10" name="宋洁然" initials="宋" lastIdx="0" clrIdx="9"/>
  <p:cmAuthor id="11" name="ming qiu" initials="m" lastIdx="0" clrIdx="10"/>
  <p:cmAuthor id="12" name="1206988966@qq.com" initials="1" lastIdx="0" clrIdx="11"/>
  <p:cmAuthor id="13" name="姜伟光" initials="姜" lastIdx="0" clrIdx="12"/>
  <p:cmAuthor id="14" name="拂雨煮茶" initials="拂" lastIdx="0" clrIdx="13"/>
  <p:cmAuthor id="15" name="梁" initials="梁" lastIdx="0" clrIdx="14"/>
  <p:cmAuthor id="16" name="刘浩" initials="刘" lastIdx="0" clrIdx="15"/>
  <p:cmAuthor id="17" name="PPTer_Tang" initials="P" lastIdx="0" clrIdx="16"/>
  <p:cmAuthor id="18" name="瓶邪" initials="瓶" lastIdx="0" clrIdx="17"/>
  <p:cmAuthor id="19" name="Vivian Liu" initials="VL" lastIdx="0" clrIdx="18"/>
  <p:cmAuthor id="20" name="马琳" initials="马" lastIdx="0" clrIdx="19"/>
  <p:cmAuthor id="21" name="未知用户1" initials="未知用户1" lastIdx="0" clrIdx="20"/>
  <p:cmAuthor id="22" name="王笛" initials="T" lastIdx="0" clrIdx="21"/>
  <p:cmAuthor id="23" name="xiaoxuan Zeng" initials="x" lastIdx="0" clrIdx="22"/>
  <p:cmAuthor id="24" name="是🐋呀" initials="是🐋呀" lastIdx="0" clrIdx="23"/>
  <p:cmAuthor id="25" name="User" initials="U" lastIdx="0" clrIdx="24"/>
  <p:cmAuthor id="26" name="86155" initials="8" lastIdx="0" clrIdx="25"/>
  <p:cmAuthor id="27" name="xtzj" initials="x" lastIdx="0" clrIdx="26"/>
  <p:cmAuthor id="28" name="巍 侯" initials="巍" lastIdx="0" clrIdx="27"/>
  <p:cmAuthor id="29" name="文璇璇" initials="文" lastIdx="0" clrIdx="28"/>
  <p:cmAuthor id="30" name="SWayne" initials="W" lastIdx="0" clrIdx="29"/>
  <p:cmAuthor id="31" name="付" initials="付" lastIdx="0" clrIdx="30"/>
  <p:cmAuthor id="32" name="徐 落" initials="" lastIdx="0" clrIdx="31"/>
  <p:cmAuthor id="33" name="Nicole Li  李倩" initials="N" lastIdx="0" clrIdx="32"/>
  <p:cmAuthor id="34" name="Asus" initials="A" lastIdx="0" clrIdx="33"/>
  <p:cmAuthor id="35" name="admin" initials="a" lastIdx="0" clrIdx="34"/>
  <p:cmAuthor id="36" name="Coral" initials="C" lastIdx="0" clrIdx="35"/>
  <p:cmAuthor id="37" name="222" initials="2" lastIdx="0" clrIdx="36"/>
  <p:cmAuthor id="38" name="15201" initials="" lastIdx="0" clrIdx="37"/>
  <p:cmAuthor id="39" name="Tracy Chen" initials="T" lastIdx="0" clrIdx="38"/>
  <p:cmAuthor id="40" name="小蔓2020" initials="小" lastIdx="0" clrIdx="39"/>
  <p:cmAuthor id="41" name="张庆" initials="张" lastIdx="0" clrIdx="40"/>
  <p:cmAuthor id="42" name="asus" initials="a" lastIdx="0" clrIdx="41"/>
  <p:cmAuthor id="43" name="iwenping" initials="i" lastIdx="0" clrIdx="42"/>
  <p:cmAuthor id="44" name="chain" initials="c" lastIdx="0" clrIdx="43"/>
  <p:cmAuthor id="45" name="pangyt" initials="p" lastIdx="0" clrIdx="44"/>
  <p:cmAuthor id="46" name="敬 晶" initials="敬" lastIdx="0" clrIdx="45"/>
  <p:cmAuthor id="47" name="easonyoun" initials="e" lastIdx="0" clrIdx="46"/>
  <p:cmAuthor id="48" name="A" initials="A" lastIdx="0" clrIdx="47"/>
  <p:cmAuthor id="49" name="轩儿" initials="轩" lastIdx="0" clrIdx="48"/>
  <p:cmAuthor id="50" name="zhouyangfan" initials="z" lastIdx="0" clrIdx="49"/>
  <p:cmAuthor id="51" name="LiuJu" initials="LJ" lastIdx="0" clrIdx="50"/>
  <p:cmAuthor id="52" name="tplife" initials="t" lastIdx="0" clrIdx="51"/>
  <p:cmAuthor id="53" name="张 琴子" initials="张" lastIdx="0" clrIdx="52"/>
  <p:cmAuthor id="54" name="??" initials="?" lastIdx="0" clrIdx="53"/>
  <p:cmAuthor id="55" name="wangli" initials="w" lastIdx="0" clrIdx="54"/>
  <p:cmAuthor id="56" name="张 林娜" initials="" lastIdx="0" clrIdx="55"/>
  <p:cmAuthor id="57" name="扬才君" initials="扬" lastIdx="0" clrIdx="56"/>
  <p:cmAuthor id="58" name="LJH" initials="" lastIdx="0" clrIdx="57"/>
  <p:cmAuthor id="59" name="简单" initials="简" lastIdx="0" clrIdx="58"/>
  <p:cmAuthor id="60" name="韩琳晶" initials="韩" lastIdx="0" clrIdx="59"/>
  <p:cmAuthor id="61" name="liao'p'x" initials="l" lastIdx="0" clrIdx="60"/>
  <p:cmAuthor id="62" name="liqian bao" initials="lb" lastIdx="0" clrIdx="61"/>
  <p:cmAuthor id="63" name="hongyue" initials="h" lastIdx="0" clrIdx="62"/>
  <p:cmAuthor id="64" name="叶子" initials="" lastIdx="0" clrIdx="63"/>
  <p:cmAuthor id="65" name="王 林" initials="王" lastIdx="0" clrIdx="64"/>
  <p:cmAuthor id="66" name="Dino._6ZFrB7nA" initials="" lastIdx="0" clrIdx="65"/>
  <p:cmAuthor id="67" name="郑籍强" initials="郑" lastIdx="0" clrIdx="66"/>
  <p:cmAuthor id="68" name="陈庆" initials="" lastIdx="0" clrIdx="67"/>
  <p:cmAuthor id="69" name="手可摘星陈" initials="" lastIdx="0" clrIdx="68"/>
  <p:cmAuthor id="70" name="陈芳" initials="" lastIdx="0" clrIdx="69"/>
  <p:cmAuthor id="71" name="laovno" initials="l" lastIdx="0" clrIdx="70"/>
  <p:cmAuthor id="72" name="李彦利" initials="" lastIdx="0" clrIdx="71"/>
  <p:cmAuthor id="73" name="TL" initials="T" lastIdx="0" clrIdx="72"/>
  <p:cmAuthor id="74" name="seewo" initials="s" lastIdx="0" clrIdx="73"/>
  <p:cmAuthor id="75" name="凯莉 刘" initials="" lastIdx="0" clrIdx="74"/>
  <p:cmAuthor id="76" name="DELL" initials="" lastIdx="0" clrIdx="75"/>
  <p:cmAuthor id="77" name="as" initials="a" lastIdx="0" clrIdx="76"/>
  <p:cmAuthor id="78" name="邹 嘉豪" initials="" lastIdx="0" clrIdx="77"/>
  <p:cmAuthor id="79" name="xb21cn" initials="xb21cn" lastIdx="0" clrIdx="78"/>
  <p:cmAuthor id="80" name="东凤中学" initials="" lastIdx="0" clrIdx="79"/>
  <p:cmAuthor id="81" name="lhj_8" initials="" lastIdx="0" clrIdx="80"/>
  <p:cmAuthor id="82" name="Mockingbird" initials="M" lastIdx="0" clrIdx="81"/>
  <p:cmAuthor id="83" name="86183" initials="8" lastIdx="0" clrIdx="82"/>
  <p:cmAuthor id="84" name="史智吳" initials="史" lastIdx="0" clrIdx="83"/>
  <p:cmAuthor id="85" name="乐胜中学微机室" initials="乐" lastIdx="0" clrIdx="84"/>
  <p:cmAuthor id="86" name="语语菲菲的iPad" initials="语" lastIdx="0" clrIdx="85"/>
  <p:cmAuthor id="87" name="kb03693x" initials="k" lastIdx="0" clrIdx="86"/>
  <p:cmAuthor id="88" name="hanying" initials="h" lastIdx="0" clrIdx="87"/>
  <p:cmAuthor id="89" name="jinjuan" initials="j" lastIdx="0" clrIdx="88"/>
  <p:cmAuthor id="90" name="11209" initials="1" lastIdx="0" clrIdx="89"/>
  <p:cmAuthor id="91" name="SEVEN WN" initials="S" lastIdx="0" clrIdx="90"/>
  <p:cmAuthor id="92" name="ZhuanZ(无密码)" initials="Z" lastIdx="0" clrIdx="91"/>
  <p:cmAuthor id="93" name="雪贤 宋" initials="雪贤" lastIdx="0" clrIdx="92"/>
  <p:cmAuthor id="94" name="兰长宜" initials="兰" lastIdx="0" clrIdx="93"/>
  <p:cmAuthor id="95" name="贡叶俊" initials="贡叶俊" lastIdx="0" clrIdx="94"/>
  <p:cmAuthor id="96" name="杜B格小生" initials="杜" lastIdx="0" clrIdx="95"/>
  <p:cmAuthor id="97" name="he" initials="h" lastIdx="0" clrIdx="96"/>
  <p:cmAuthor id="98" name="黄小瑞_Y3YrFbU7" initials="黄" lastIdx="0" clrIdx="97"/>
  <p:cmAuthor id="99" name="chuyi" initials="" lastIdx="0" clrIdx="98"/>
  <p:cmAuthor id="100" name="兜圈" initials="兜" lastIdx="0" clrIdx="99"/>
  <p:cmAuthor id="101" name="LENOVO" initials="L" lastIdx="0" clrIdx="100"/>
  <p:cmAuthor id="102" name="hedda" initials="" lastIdx="0" clrIdx="101"/>
  <p:cmAuthor id="103" name="PC" initials="P" lastIdx="0" clrIdx="102"/>
  <p:cmAuthor id="104" name="trg" initials="t" lastIdx="0" clrIdx="103"/>
  <p:cmAuthor id="105" name="a'su's" initials="a" lastIdx="0" clrIdx="104"/>
  <p:cmAuthor id="106" name="13435242627" initials="1" lastIdx="0" clrIdx="105"/>
  <p:cmAuthor id="107" name="dongyu" initials="d" lastIdx="0" clrIdx="106"/>
  <p:cmAuthor id="108" name="如陌" initials="如" lastIdx="0" clrIdx="107"/>
  <p:cmAuthor id="109" name="mayn" initials="m" lastIdx="0" clrIdx="108"/>
  <p:cmAuthor id="110" name="云玖瑶" initials="云" lastIdx="0" clrIdx="109"/>
  <p:cmAuthor id="111" name="HP" initials="H" lastIdx="0" clrIdx="110"/>
  <p:cmAuthor id="112" name="Boiling Bao" initials="" lastIdx="0" clrIdx="111"/>
  <p:cmAuthor id="113" name="Microsoft Office 用户" initials="Office [23]" lastIdx="0" clrIdx="112"/>
  <p:cmAuthor id="114" name="76343" initials="" lastIdx="0" clrIdx="113"/>
  <p:cmAuthor id="115" name="Mon  chéri" initials="M" lastIdx="0" clrIdx="114"/>
  <p:cmAuthor id="116" name="刘刘" initials="" lastIdx="0" clrIdx="115"/>
  <p:cmAuthor id="117" name="liya" initials="l" lastIdx="0" clrIdx="116"/>
  <p:cmAuthor id="118" name="Shinelon" initials="S" lastIdx="0" clrIdx="117"/>
  <p:cmAuthor id="119" name="YBLZ14" initials="Y" lastIdx="0" clrIdx="118"/>
  <p:cmAuthor id="120" name="袁宣东" initials="袁" lastIdx="0" clrIdx="119"/>
  <p:cmAuthor id="121" name="李 刚" initials="李" lastIdx="0" clrIdx="120"/>
  <p:cmAuthor id="122" name="chenl" initials="c" lastIdx="0" clrIdx="121"/>
  <p:cmAuthor id="123" name="wanglingjian" initials="w" lastIdx="0" clrIdx="122"/>
  <p:cmAuthor id="124" name="2288" initials="2" lastIdx="0" clrIdx="123"/>
  <p:cmAuthor id="125" name="psylife00" initials="p" lastIdx="0" clrIdx="124"/>
  <p:cmAuthor id="126" name="卢妮" initials="卢妮" lastIdx="0" clrIdx="125"/>
  <p:cmAuthor id="127" name="psylife" initials="p" lastIdx="0" clrIdx="126"/>
  <p:cmAuthor id="128" name="林 楚琼" initials="" lastIdx="0" clrIdx="127"/>
  <p:cmAuthor id="129" name="86136" initials="8" lastIdx="0" clrIdx="128"/>
  <p:cmAuthor id="130" name="程 丞" initials="程" lastIdx="0" clrIdx="129"/>
  <p:cmAuthor id="131" name="易" initials="易" lastIdx="0" clrIdx="130"/>
  <p:cmAuthor id="132" name="王 宝松" initials="" lastIdx="0" clrIdx="131"/>
  <p:cmAuthor id="133" name="user" initials="u" lastIdx="0" clrIdx="132"/>
  <p:cmAuthor id="134" name="12279" initials="1" lastIdx="0" clrIdx="133"/>
  <p:cmAuthor id="135" name="wewe-pc" initials="w" lastIdx="0" clrIdx="134"/>
  <p:cmAuthor id="136" name="孙宇婷" initials="孙" lastIdx="0" clrIdx="135"/>
  <p:cmAuthor id="137" name="ASUS" initials="A" lastIdx="0" clrIdx="136"/>
  <p:cmAuthor id="138" name="bao liqian" initials="bl" lastIdx="0" clrIdx="137"/>
  <p:cmAuthor id="139" name="青青草" initials="青" lastIdx="0" clrIdx="138"/>
  <p:cmAuthor id="140" name="张 先生" initials="张" lastIdx="0" clrIdx="139"/>
  <p:cmAuthor id="141" name="cyq" initials="c" lastIdx="0" clrIdx="140"/>
  <p:cmAuthor id="142" name="kongqiujuan2002@163.com" initials="" lastIdx="0" clrIdx="141"/>
  <p:cmAuthor id="143" name="王子涵" initials="王" lastIdx="0" clrIdx="142"/>
  <p:cmAuthor id="144" name="Hsu Kelvin" initials="HK" lastIdx="0" clrIdx="143"/>
  <p:cmAuthor id="145" name="rebacca" initials="r" lastIdx="0" clrIdx="144"/>
  <p:cmAuthor id="146" name="张佳慧_n2mqyaQf" initials="张" lastIdx="0" clrIdx="145"/>
  <p:cmAuthor id="147" name="CHINESE-BC06F90" initials="C" lastIdx="0" clrIdx="146"/>
  <p:cmAuthor id="148" name="张贺贺" initials="张" lastIdx="0" clrIdx="147"/>
  <p:cmAuthor id="149" name="小叮当_VfeeFJFJ" initials="" lastIdx="0" clrIdx="148"/>
  <p:cmAuthor id="150" name="Flybird" initials="F" lastIdx="0" clrIdx="149"/>
  <p:cmAuthor id="151" name="学珍 马" initials="学马" lastIdx="0" clrIdx="150"/>
  <p:cmAuthor id="152" name="佳佳 程" initials="佳程" lastIdx="0" clrIdx="151"/>
  <p:cmAuthor id="153" name="25153" initials="2" lastIdx="0" clrIdx="152"/>
  <p:cmAuthor id="154" name="可惜没如果" initials="可" lastIdx="0" clrIdx="153"/>
  <p:cmAuthor id="155" name="zhang bq" initials="zb" lastIdx="0" clrIdx="154"/>
  <p:cmAuthor id="156" name="abacab" initials="a" lastIdx="0" clrIdx="155"/>
  <p:cmAuthor id="157" name="虾米" initials="虾" lastIdx="0" clrIdx="156"/>
  <p:cmAuthor id="158" name="潜望南溟" initials="潜" lastIdx="0" clrIdx="157"/>
  <p:cmAuthor id="159" name="周 道" initials="周" lastIdx="0" clrIdx="158"/>
  <p:cmAuthor id="160" name="Mia Vida Villanueva" initials="MVV" lastIdx="0" clrIdx="159"/>
  <p:cmAuthor id="161" name="八爪鱼" initials="八" lastIdx="0" clrIdx="160"/>
  <p:cmAuthor id="162" name="Daix" initials="D" lastIdx="0" clrIdx="161"/>
  <p:cmAuthor id="163" name="Wei" initials="2" lastIdx="0" clrIdx="162"/>
  <p:cmAuthor id="164" name="Lindsay Berg" initials="L" lastIdx="0" clrIdx="163"/>
  <p:cmAuthor id="165" name="Chris Wells" initials="C" lastIdx="0" clrIdx="164"/>
  <p:cmAuthor id="166" name="Karri Alexion-Tiernan" initials="K" lastIdx="0" clrIdx="165"/>
  <p:cmAuthor id="167" name="番茄花园" initials="番" lastIdx="0" clrIdx="166"/>
  <p:cmAuthor id="168" name="初中历史教学园地" initials="初" lastIdx="0" clrIdx="167"/>
  <p:cmAuthor id="169" name="pcz13471815525" initials="p" lastIdx="0" clrIdx="168"/>
  <p:cmAuthor id="170" name="www.xkb1.com" initials="w" lastIdx="0" clrIdx="169"/>
  <p:cmAuthor id="171" name="dongwc0205" initials="d" lastIdx="0" clrIdx="170"/>
  <p:cmAuthor id="172" name="wcc" initials="w" lastIdx="0" clrIdx="171"/>
  <p:cmAuthor id="173" name="administrator-pc" initials="" lastIdx="0" clrIdx="172"/>
  <p:cmAuthor id="174" name="未知用户" initials="未" lastIdx="0" clrIdx="173"/>
  <p:cmAuthor id="175" name="zhanghong" initials="z" lastIdx="0" clrIdx="174"/>
  <p:cmAuthor id="176" name="何 龙" initials="何" lastIdx="0" clrIdx="175"/>
  <p:cmAuthor id="177" name="微软用户" initials="微" lastIdx="0" clrIdx="176"/>
  <p:cmAuthor id="178" name="林 成建" initials="林" lastIdx="0" clrIdx="177"/>
  <p:cmAuthor id="179" name="dell" initials="d" lastIdx="0" clrIdx="178"/>
  <p:cmAuthor id="180" name="kingsoft" initials="k" lastIdx="0" clrIdx="179"/>
  <p:cmAuthor id="181" name="慎独" initials="慎" lastIdx="0" clrIdx="180"/>
  <p:cmAuthor id="182" name="TangFei" initials="T" lastIdx="0" clrIdx="181"/>
  <p:cmAuthor id="183" name="xkb1.com" initials="x" lastIdx="0" clrIdx="182"/>
  <p:cmAuthor id="184" name="1637354872@qq.com" initials="1" lastIdx="0" clrIdx="183"/>
  <p:cmAuthor id="185" name="Admin" initials="A" lastIdx="0" clrIdx="184"/>
  <p:cmAuthor id="186" name="xj" initials="x" lastIdx="0" clrIdx="185"/>
  <p:cmAuthor id="187" name="15757" initials="1" lastIdx="0" clrIdx="186"/>
  <p:cmAuthor id="188" name="Echo" initials="" lastIdx="0" clrIdx="187"/>
  <p:cmAuthor id="189" name=" 雾里看花" initials=" " lastIdx="0" clrIdx="188"/>
  <p:cmAuthor id="190" name="浮生勿语" initials="浮" lastIdx="0" clrIdx="189"/>
  <p:cmAuthor id="191" name="葛赛" initials="葛赛" lastIdx="0" clrIdx="190"/>
  <p:cmAuthor id="192" name="C" initials="C" lastIdx="0" clrIdx="191"/>
  <p:cmAuthor id="193" name="晗烟" initials="晗" lastIdx="0" clrIdx="192"/>
  <p:cmAuthor id="194" name="1" initials="1" lastIdx="0" clrIdx="193"/>
  <p:cmAuthor id="195" name="陆" initials="qllu" lastIdx="0" clrIdx="194"/>
  <p:cmAuthor id="196" name="hdzhang9" initials="h" lastIdx="0" clrIdx="195"/>
  <p:cmAuthor id="197" name="云想衣裳1412680031" initials="云" lastIdx="0" clrIdx="196"/>
  <p:cmAuthor id="198" name="焦jiao" initials="焦" lastIdx="0" clrIdx="197"/>
  <p:cmAuthor id="199" name="Windows 用户" initials="W用" lastIdx="0" clrIdx="198"/>
  <p:cmAuthor id="200" name="古" initials="" lastIdx="0" clrIdx="199"/>
  <p:cmAuthor id="201" name="陳小壊" initials="陳" lastIdx="0" clrIdx="200"/>
  <p:cmAuthor id="202" name="李永宾" initials="李永宾" lastIdx="0" clrIdx="201"/>
  <p:cmAuthor id="203" name="BLZX" initials="B" lastIdx="0" clrIdx="202"/>
  <p:cmAuthor id="204" name="极＆蓝" initials="极" lastIdx="0" clrIdx="203"/>
  <p:cmAuthor id="205" name="CHENYUE" initials="C" lastIdx="0" clrIdx="204"/>
  <p:cmAuthor id="206" name="GXL" initials="G" lastIdx="0" clrIdx="205"/>
  <p:cmAuthor id="207" name="pc" initials="p" lastIdx="0" clrIdx="206"/>
  <p:cmAuthor id="208" name="MING" initials="M" lastIdx="0" clrIdx="207"/>
  <p:cmAuthor id="209" name="奋斗" initials="奋" lastIdx="0" clrIdx="208"/>
  <p:cmAuthor id="210" name="LJY" initials="L" lastIdx="0" clrIdx="209"/>
  <p:cmAuthor id="211" name="58263148@qq.com" initials="5" lastIdx="0" clrIdx="210"/>
  <p:cmAuthor id="212" name="szchd2zx08" initials="s" lastIdx="0" clrIdx="211"/>
  <p:cmAuthor id="213" name="雨林木风" initials="雨" lastIdx="0" clrIdx="212"/>
  <p:cmAuthor id="214" name="王雯婷" initials="" lastIdx="0" clrIdx="213"/>
  <p:cmAuthor id="215" name="jojo" initials="j" lastIdx="0" clrIdx="214"/>
  <p:cmAuthor id="216" name="幸兴" initials="幸" lastIdx="0" clrIdx="215"/>
  <p:cmAuthor id="217" name="lenovov" initials="l" lastIdx="0" clrIdx="216"/>
  <p:cmAuthor id="218" name="lee" initials="l" lastIdx="0" clrIdx="217"/>
  <p:cmAuthor id="219" name="李桂冰" initials="李" lastIdx="0" clrIdx="218"/>
  <p:cmAuthor id="220" name="guruiru" initials="g" lastIdx="0" clrIdx="219"/>
  <p:cmAuthor id="221" name="杨一鸣" initials="杨" lastIdx="0" clrIdx="220"/>
  <p:cmAuthor id="222" name="善良 的路辉" initials="A" lastIdx="0" clrIdx="221"/>
  <p:cmAuthor id="223" name="南瓜疼" initials="南" lastIdx="0" clrIdx="222"/>
  <p:cmAuthor id="224" name="吴淑敏" initials="吴" lastIdx="0" clrIdx="223"/>
  <p:cmAuthor id="225" name="q q" initials="qq" lastIdx="0" clrIdx="224"/>
  <p:cmAuthor id="226" name="huanglan" initials="h" lastIdx="0" clrIdx="225"/>
  <p:cmAuthor id="227" name="AutoBVT" initials="A" lastIdx="0" clrIdx="226"/>
  <p:cmAuthor id="228" name="Torto小多" initials="T" lastIdx="0" clrIdx="227"/>
  <p:cmAuthor id="229" name="黄超" initials="黄" lastIdx="0" clrIdx="228"/>
  <p:cmAuthor id="230" name="陈 日安" initials="陈" lastIdx="0" clrIdx="229"/>
  <p:cmAuthor id="231" name="zhang yishuai" initials="z" lastIdx="0" clrIdx="230"/>
  <p:cmAuthor id="232" name="Rcyz-HL" initials="R" lastIdx="0" clrIdx="231"/>
  <p:cmAuthor id="233" name="Eva" initials="E" lastIdx="0" clrIdx="232"/>
  <p:cmAuthor id="234" name="石榴与二十" initials="石" lastIdx="0" clrIdx="233"/>
  <p:cmAuthor id="235" name="HUAWEI" initials="H" lastIdx="0" clrIdx="234"/>
  <p:cmAuthor id="236" name="ShuochaoZhang" initials="S" lastIdx="0" clrIdx="235"/>
  <p:cmAuthor id="237" name="ycadmin" initials="y" lastIdx="0" clrIdx="236"/>
  <p:cmAuthor id="238" name="lchflower" initials="l" lastIdx="0" clrIdx="237"/>
  <p:cmAuthor id="239" name="巽子" initials="巽" lastIdx="0" clrIdx="238"/>
  <p:cmAuthor id="240" name="Author" initials="A" lastIdx="0" clrIdx="239"/>
  <p:cmAuthor id="241" name="gxl19" initials="g" lastIdx="0" clrIdx="240"/>
  <p:cmAuthor id="242" name="冀 一晗" initials="冀" lastIdx="0" clrIdx="241"/>
  <p:cmAuthor id="243" name="Pueschner, Franziska {FA~Shanghai}" initials="P" lastIdx="0" clrIdx="242"/>
  <p:cmAuthor id="244" name="13723645175" initials="1" lastIdx="0" clrIdx="243"/>
  <p:cmAuthor id="245" name="zhanjing" initials="J" lastIdx="0" clrIdx="244"/>
  <p:cmAuthor id="246" name="梅 梅" initials="梅" lastIdx="0" clrIdx="245"/>
  <p:cmAuthor id="247" name=" Y " initials="" lastIdx="0" clrIdx="246"/>
  <p:cmAuthor id="248" name="张 梦鸽" initials="张" lastIdx="0" clrIdx="247"/>
  <p:cmAuthor id="249" name="wuwangwang" initials="w" lastIdx="0" clrIdx="248"/>
  <p:cmAuthor id="250" name="30484" initials="3" lastIdx="0" clrIdx="249"/>
  <p:cmAuthor id="251" name="熊 坚强" initials="熊" lastIdx="0" clrIdx="250"/>
  <p:cmAuthor id="252" name="幸全" initials="幸全" lastIdx="0" clrIdx="251"/>
  <p:cmAuthor id="253" name="kg" initials="k" lastIdx="0" clrIdx="252"/>
  <p:cmAuthor id="254" name="张君丽" initials="张" lastIdx="0" clrIdx="253"/>
  <p:cmAuthor id="255" name="Lenovo User" initials="L" lastIdx="0" clrIdx="254"/>
  <p:cmAuthor id="256" name="walkinnet" initials="w" lastIdx="0" clrIdx="255"/>
  <p:cmAuthor id="257" name="小源" initials="小" lastIdx="0" clrIdx="256"/>
  <p:cmAuthor id="258" name="WPS_1679281038" initials="W" lastIdx="0" clrIdx="257"/>
  <p:cmAuthor id="259" name="6161" initials="6" lastIdx="0" clrIdx="258"/>
  <p:cmAuthor id="260" name="叨叨爸" initials="叨" lastIdx="0" clrIdx="259"/>
  <p:cmAuthor id="261" name="Lenovo" initials="L" lastIdx="0" clrIdx="260"/>
  <p:cmAuthor id="262" name="16373" initials="1" lastIdx="0" clrIdx="261"/>
  <p:cmAuthor id="263" name="Sky123.Org" initials="S" lastIdx="0" clrIdx="262"/>
  <p:cmAuthor id="264" name="cb nm" initials="c" lastIdx="0" clrIdx="263"/>
  <p:cmAuthor id="265" name="yicunhui233" initials="y" lastIdx="0" clrIdx="264"/>
  <p:cmAuthor id="266" name="4702" initials="4" lastIdx="0" clrIdx="265"/>
  <p:cmAuthor id="267" name="安" initials="安" lastIdx="0" clrIdx="266"/>
  <p:cmAuthor id="268" name="Sherleen" initials="S" lastIdx="0" clrIdx="267"/>
  <p:cmAuthor id="269" name="安晴晴" initials="安" lastIdx="0" clrIdx="268"/>
  <p:cmAuthor id="270" name="琦 戴" initials="琦" lastIdx="0" clrIdx="269"/>
  <p:cmAuthor id="271" name="tang xiaoyun" initials="tx" lastIdx="0" clrIdx="270"/>
  <p:cmAuthor id="272" name="nijingen" initials="n" lastIdx="0" clrIdx="271"/>
  <p:cmAuthor id="273" name="244453239@qq.com" initials="2" lastIdx="0" clrIdx="272"/>
  <p:cmAuthor id="274" name="feng" initials="f" lastIdx="0" clrIdx="273"/>
  <p:cmAuthor id="275" name="jh" initials="j" lastIdx="0" clrIdx="274"/>
  <p:cmAuthor id="276" name="岚 季" initials="岚季" lastIdx="0" clrIdx="275"/>
  <p:cmAuthor id="277" name="黄 兔兔" initials="黄" lastIdx="0" clrIdx="276"/>
  <p:cmAuthor id="278" name="ZZC" initials="Z" lastIdx="0" clrIdx="277"/>
  <p:cmAuthor id="279" name="英超" initials="英" lastIdx="0" clrIdx="278"/>
  <p:cmAuthor id="280" name="西岳华山" initials="西" lastIdx="0" clrIdx="279"/>
  <p:cmAuthor id="281" name="yyan liu" initials="y" lastIdx="0" clrIdx="280"/>
  <p:cmAuthor id="282" name="姜糖Jt" initials="姜" lastIdx="0" clrIdx="281"/>
  <p:cmAuthor id="283" name="Microsoft Office User" initials="M" lastIdx="0" clrIdx="282"/>
  <p:cmAuthor id="284" name="12032" initials="1" lastIdx="0" clrIdx="283"/>
  <p:cmAuthor id="285" name="欣" initials="欣" lastIdx="0" clrIdx="284"/>
  <p:cmAuthor id="286" name="默写one、two、three" initials="默" lastIdx="0" clrIdx="285"/>
  <p:cmAuthor id="287" name="Wangzhi gang" initials="W" lastIdx="0" clrIdx="286"/>
  <p:cmAuthor id="288" name="1208361776@qq.com" initials="1" lastIdx="0" clrIdx="287"/>
  <p:cmAuthor id="289" name="张三" initials="张" lastIdx="0" clrIdx="288"/>
  <p:cmAuthor id="290" name="大胖 张" initials="大胖" lastIdx="0" clrIdx="289"/>
  <p:cmAuthor id="291" name="徐 洪其" initials="徐" lastIdx="0" clrIdx="290"/>
  <p:cmAuthor id="292" name="PBD" initials="P" lastIdx="0" clrIdx="291"/>
  <p:cmAuthor id="293" name="zhang wei" initials="z" lastIdx="0" clrIdx="292"/>
  <p:cmAuthor id="294" name="猴哥" initials="猴哥" lastIdx="0" clrIdx="293"/>
  <p:cmAuthor id="295" name="宣暄" initials="宣" lastIdx="0" clrIdx="294"/>
  <p:cmAuthor id="296" name="于明" initials="于" lastIdx="0" clrIdx="295"/>
  <p:cmAuthor id="297" name="佳茗" initials="佳" lastIdx="0" clrIdx="296"/>
  <p:cmAuthor id="298" name="a111768" initials="a" lastIdx="0" clrIdx="297"/>
  <p:cmAuthor id="299" name="35385" initials="3" lastIdx="0" clrIdx="298"/>
  <p:cmAuthor id="300" name="窦可欣" initials="窦" lastIdx="0" clrIdx="299"/>
  <p:cmAuthor id="301" name="高胖胖:D" initials="高" lastIdx="0" clrIdx="300"/>
  <p:cmAuthor id="302" name="教室" initials="教" lastIdx="0" clrIdx="301"/>
  <p:cmAuthor id="303" name="子木鸽子" initials="子" lastIdx="0" clrIdx="302"/>
  <p:cmAuthor id="304" name="Z T" initials="Z" lastIdx="0" clrIdx="303"/>
  <p:cmAuthor id="305" name="曾柯雯" initials="曾柯雯" lastIdx="0" clrIdx="304"/>
  <p:cmAuthor id="306" name="YLDN" initials="" lastIdx="0" clrIdx="305"/>
  <p:cmAuthor id="307" name="八九年" initials="" lastIdx="0" clrIdx="306"/>
  <p:cmAuthor id="308" name="王爱华" initials="王" lastIdx="0" clrIdx="307"/>
  <p:cmAuthor id="309" name="fafa" initials="f" lastIdx="0" clrIdx="308"/>
  <p:cmAuthor id="310" name="王习习" initials="王" lastIdx="0" clrIdx="309"/>
  <p:cmAuthor id="311" name="略无是处" initials="略" lastIdx="0" clrIdx="310"/>
  <p:cmAuthor id="312" name="Musionnnnnnn" initials="M" lastIdx="0" clrIdx="311"/>
  <p:cmAuthor id="313" name="深圳实验学校张哲" initials="深" lastIdx="0" clrIdx="312"/>
  <p:cmAuthor id="314" name="11693" initials="1" lastIdx="0" clrIdx="313"/>
  <p:cmAuthor id="315" name="yumu" initials="y" lastIdx="0" clrIdx="314"/>
  <p:cmAuthor id="316" name="三勺抹茶" initials="三" lastIdx="0" clrIdx="315"/>
  <p:cmAuthor id="317" name="木棉" initials="木" lastIdx="0" clrIdx="316"/>
  <p:cmAuthor id="318" name="201" initials="2" lastIdx="0" clrIdx="317"/>
  <p:cmAuthor id="319" name="15283319897@163.com" initials="1" lastIdx="0" clrIdx="318"/>
  <p:cmAuthor id="320" name="Sunnybaby" initials="S" lastIdx="0" clrIdx="319"/>
  <p:cmAuthor id="321" name="雨霁欣然" initials="雨" lastIdx="0" clrIdx="320"/>
  <p:cmAuthor id="322" name="11832" initials="1" lastIdx="0" clrIdx="321"/>
  <p:cmAuthor id="323" name="eaceal" initials="e" lastIdx="0" clrIdx="322"/>
  <p:cmAuthor id="324" name="方莹" initials="方" lastIdx="0" clrIdx="323"/>
  <p:cmAuthor id="325" name="楠楠" initials="楠" lastIdx="0" clrIdx="324"/>
  <p:cmAuthor id="326" name="laian" initials="l" lastIdx="0" clrIdx="325"/>
  <p:cmAuthor id="327" name="86138" initials="8" lastIdx="0" clrIdx="326"/>
  <p:cmAuthor id="328" name="雨昕" initials="雨" lastIdx="0" clrIdx="327"/>
  <p:cmAuthor id="329" name="yang" initials="y" lastIdx="0" clrIdx="328"/>
  <p:cmAuthor id="330" name="lixinru" initials="l" lastIdx="0" clrIdx="329"/>
  <p:cmAuthor id="331" name="Hi_ Young" initials="H" lastIdx="0" clrIdx="330"/>
  <p:cmAuthor id="332" name="pangmao" initials="p" lastIdx="0" clrIdx="331"/>
  <p:cmAuthor id="333" name="默认用户" initials="" lastIdx="0" clrIdx="332"/>
  <p:cmAuthor id="334" name="huang huang" initials="hh" lastIdx="0" clrIdx="333"/>
  <p:cmAuthor id="335" name="星火春天 huang" initials="星h" lastIdx="0" clrIdx="334"/>
  <p:cmAuthor id="336" name="Kylin" initials="K" lastIdx="0" clrIdx="335"/>
  <p:cmAuthor id="337" name="李 长福" initials="李" lastIdx="0" clrIdx="336"/>
  <p:cmAuthor id="338" name="iee" initials="i" lastIdx="0" clrIdx="337"/>
  <p:cmAuthor id="339" name="dingyx27" initials="d" lastIdx="0" clrIdx="338"/>
  <p:cmAuthor id="340" name="yanyt888" initials="y" lastIdx="0" clrIdx="339"/>
  <p:cmAuthor id="341" name="asus_20180806@outlook.com" initials="a" lastIdx="0" clrIdx="340"/>
  <p:cmAuthor id="342" name="柯雯 曾" initials="柯雯" lastIdx="0" clrIdx="341"/>
  <p:cmAuthor id="343" name="韦小宝韦小贝" initials="韦" lastIdx="0" clrIdx="342"/>
  <p:cmAuthor id="344" name="HP142" initials="H" lastIdx="0" clrIdx="343"/>
  <p:cmAuthor id="345" name="原野牧歌" initials="原" lastIdx="0" clrIdx="344"/>
  <p:cmAuthor id="346" name="蒯乐" initials="蒯" lastIdx="0" clrIdx="345"/>
  <p:cmAuthor id="347" name="8613433872619" initials="8" lastIdx="0" clrIdx="346"/>
  <p:cmAuthor id="348" name="ThinkPad" initials="T" lastIdx="0" clrIdx="347"/>
  <p:cmAuthor id="349" name="0.2" initials="0" lastIdx="0" clrIdx="348"/>
  <p:cmAuthor id="350" name="86177" initials="" lastIdx="0" clrIdx="349"/>
  <p:cmAuthor id="351" name="@wsyy" initials="@" lastIdx="0" clrIdx="350"/>
  <p:cmAuthor id="352" name="黄 倩文" initials="黄" lastIdx="0" clrIdx="351"/>
  <p:cmAuthor id="353" name="cm" initials="c" lastIdx="0" clrIdx="352"/>
  <p:cmAuthor id="354" name="周 庆" initials="周" lastIdx="0" clrIdx="353"/>
  <p:cmAuthor id="355" name="正确教育 教研张老师" initials="正" lastIdx="0" clrIdx="354"/>
  <p:cmAuthor id="356" name="傅 郇山" initials="傅" lastIdx="0" clrIdx="355"/>
  <p:cmAuthor id="357" name="LeMonlEmONlm" initials="L" lastIdx="0" clrIdx="356"/>
  <p:cmAuthor id="358" name="21011" initials="2" lastIdx="0" clrIdx="357"/>
  <p:cmAuthor id="359" name="acer" initials="a" lastIdx="0" clrIdx="358"/>
  <p:cmAuthor id="360" name="Hui abbey" initials="Ha" lastIdx="0" clrIdx="359"/>
  <p:cmAuthor id="361" name="赵" initials="赵" lastIdx="0" clrIdx="360"/>
  <p:cmAuthor id="362" name="余大锤" initials="余" lastIdx="0" clrIdx="361"/>
  <p:cmAuthor id="363" name="张 贺杰" initials="张贺" lastIdx="0" clrIdx="362"/>
  <p:cmAuthor id="364" name="田 更新" initials="田" lastIdx="0" clrIdx="363"/>
  <p:cmAuthor id="365" name="cuisyz" initials="c" lastIdx="0" clrIdx="364"/>
  <p:cmAuthor id="366" name="Hiupan" initials="H" lastIdx="0" clrIdx="365"/>
  <p:cmAuthor id="367" name="木东" initials="木" lastIdx="0" clrIdx="366"/>
  <p:cmAuthor id="368" name="凤凰烈波" initials="凤" lastIdx="0" clrIdx="367"/>
  <p:cmAuthor id="369" name="季 岚" initials="季" lastIdx="0" clrIdx="368"/>
  <p:cmAuthor id="370" name="asus2020" initials="a" lastIdx="0" clrIdx="369"/>
  <p:cmAuthor id="371" name="微软中国" initials="微" lastIdx="0" clrIdx="370"/>
  <p:cmAuthor id="372" name="天涯海角" initials="天" lastIdx="0" clrIdx="371"/>
  <p:cmAuthor id="373" name="fu zhizhang" initials="" lastIdx="0" clrIdx="372"/>
  <p:cmAuthor id="374" name="HUANGSHAOTONG" initials="H" lastIdx="0" clrIdx="373"/>
  <p:cmAuthor id="375" name="weihua" initials="w" lastIdx="0" clrIdx="374"/>
  <p:cmAuthor id="376" name="陈静姝" initials="陈" lastIdx="0" clrIdx="375"/>
  <p:cmAuthor id="377" name="（●—●）" initials="（" lastIdx="0" clrIdx="376"/>
  <p:cmAuthor id="378" name="王鹏皓" initials="王" lastIdx="0" clrIdx="377"/>
  <p:cmAuthor id="379" name="嘉年华" initials="嘉" lastIdx="0" clrIdx="378"/>
  <p:cmAuthor id="380" name="圣 叶" initials="圣" lastIdx="0" clrIdx="379"/>
  <p:cmAuthor id="381" name="潘 嘉麟" initials="潘" lastIdx="0" clrIdx="380"/>
  <p:cmAuthor id="382" name="国鑫 徐" initials="国鑫" lastIdx="0" clrIdx="381"/>
  <p:cmAuthor id="383" name="ITC" initials="I" lastIdx="0" clrIdx="382"/>
  <p:cmAuthor id="384" name="昔日风景" initials="昔" lastIdx="0" clrIdx="383"/>
  <p:cmAuthor id="385" name="86185" initials="8" lastIdx="0" clrIdx="384"/>
  <p:cmAuthor id="386" name="gongtaiyi" initials="g" lastIdx="0" clrIdx="385"/>
  <p:cmAuthor id="387" name="wkkk" initials="w" lastIdx="0" clrIdx="386"/>
  <p:cmAuthor id="388" name="пользователь Microsoft Office" initials="п" lastIdx="0" clrIdx="387"/>
  <p:cmAuthor id="389" name="纪小欢" initials="纪" lastIdx="0" clrIdx="388"/>
  <p:cmAuthor id="390" name="L" initials="L" lastIdx="0" clrIdx="389"/>
  <p:cmAuthor id="391" name="Kevin" initials="K" lastIdx="0" clrIdx="390"/>
  <p:cmAuthor id="392" name="dgs" initials="{&quot;applyName&quot;:&quot;吴青文&quot;,&quot;approverName&quot;:&quot;王钦一;&quot;,&quot;creatorTime&quot;:&quot;2020-06-08 10:45:08.0&quot;}" lastIdx="0" clrIdx="391"/>
  <p:cmAuthor id="393" name="sure" initials="s" lastIdx="0" clrIdx="392"/>
  <p:cmAuthor id="394" name="HD" initials="H" lastIdx="0" clrIdx="393"/>
  <p:cmAuthor id="395" name="Dell" initials="D" lastIdx="0" clrIdx="394"/>
  <p:cmAuthor id="396" name="方成" initials="方" lastIdx="0" clrIdx="395"/>
  <p:cmAuthor id="397" name="li marry" initials="" lastIdx="0" clrIdx="396"/>
  <p:cmAuthor id="398" name="陈 志民" initials="陈" lastIdx="0" clrIdx="397"/>
  <p:cmAuthor id="399" name="12623" initials="1" lastIdx="0" clrIdx="398"/>
  <p:cmAuthor id="400" name="王奕臻" initials="A" lastIdx="0" clrIdx="399"/>
  <p:cmAuthor id="401" name="康敦博" initials="K" lastIdx="0" clrIdx="400"/>
  <p:cmAuthor id="402" name="zhaoqingju" initials="z" lastIdx="0" clrIdx="401"/>
  <p:cmAuthor id="403" name="w茜" initials="w" lastIdx="0" clrIdx="402"/>
  <p:cmAuthor id="404" name="绿色圃中小学教育网" initials="绿" lastIdx="0" clrIdx="403"/>
  <p:cmAuthor id="405" name="WJGJZX" initials="W" lastIdx="0" clrIdx="404"/>
  <p:cmAuthor id="406" name="chong" initials="c" lastIdx="0" clrIdx="405"/>
  <p:cmAuthor id="407" name="beibei" initials="b" lastIdx="0" clrIdx="406"/>
  <p:cmAuthor id="408" name=" " initials="" lastIdx="0" clrIdx="407"/>
  <p:cmAuthor id="409" name="降红甜" initials="降" lastIdx="0" clrIdx="408"/>
  <p:cmAuthor id="410" name="373387542@qq.com" initials="3" lastIdx="0" clrIdx="409"/>
  <p:cmAuthor id="411" name="王 晓洁" initials="王" lastIdx="0" clrIdx="410"/>
  <p:cmAuthor id="412" name="一叶知秋" initials="一" lastIdx="0" clrIdx="411"/>
  <p:cmAuthor id="413" name="李婧" initials="李" lastIdx="0" clrIdx="412"/>
  <p:cmAuthor id="414" name="联想" initials="联" lastIdx="0" clrIdx="413"/>
  <p:cmAuthor id="415" name="王常胜" initials="王" lastIdx="0" clrIdx="414"/>
  <p:cmAuthor id="416" name="周丹" initials="周" lastIdx="0" clrIdx="415"/>
  <p:cmAuthor id="417" name="Fang" initials="F" lastIdx="0" clrIdx="416"/>
  <p:cmAuthor id="418" name="荣营 赵" initials="荣营" lastIdx="0" clrIdx="417"/>
  <p:cmAuthor id="419" name="xiao" initials="x" lastIdx="0" clrIdx="418"/>
  <p:cmAuthor id="420" name="陈 瑞" initials="陈" lastIdx="0" clrIdx="419"/>
  <p:cmAuthor id="421" name="cc" initials="c" lastIdx="0" clrIdx="420"/>
  <p:cmAuthor id="422" name="30293" initials="3" lastIdx="0" clrIdx="421"/>
  <p:cmAuthor id="423" name="四阿哥" initials="四" lastIdx="0" clrIdx="422"/>
  <p:cmAuthor id="424" name="11698" initials="1" lastIdx="0" clrIdx="423"/>
  <p:cmAuthor id="425" name="ASWUS" initials="A" lastIdx="0" clrIdx="424"/>
  <p:cmAuthor id="426" name="车俊杰 车俊杰" initials="车俊杰" lastIdx="0" clrIdx="425"/>
  <p:cmAuthor id="427" name="AD ming" initials="Am" lastIdx="0" clrIdx="426"/>
  <p:cmAuthor id="428" name="zhiyochen" initials="z" lastIdx="0" clrIdx="427"/>
  <p:cmAuthor id="429" name="Abel" initials="A" lastIdx="0" clrIdx="428"/>
  <p:cmAuthor id="430" name="张瑞霞" initials="authorId_524709945" lastIdx="0" clrIdx="429"/>
  <p:cmAuthor id="431" name="junli" initials="j" lastIdx="0" clrIdx="430"/>
  <p:cmAuthor id="432" name="骆倩怡_Znauj26B" initials="authorId_382814100" lastIdx="0" clrIdx="431"/>
  <p:cmAuthor id="433" name="kechuying" initials="k" lastIdx="0" clrIdx="432"/>
  <p:cmAuthor id="434" name="倩文 黄" initials="倩黄" lastIdx="0" clrIdx="433"/>
  <p:cmAuthor id="435" name="法制大队" initials="法" lastIdx="0" clrIdx="434"/>
  <p:cmAuthor id="436" name="朱守超" initials="朱" lastIdx="0" clrIdx="435"/>
  <p:cmAuthor id="437" name="8613582352761" initials="8" lastIdx="0" clrIdx="436"/>
  <p:cmAuthor id="438" name="li" initials="l" lastIdx="0" clrIdx="437"/>
  <p:cmAuthor id="439" name="70" initials="7" lastIdx="0" clrIdx="438"/>
  <p:cmAuthor id="440" name="西门吹雪" initials="西" lastIdx="0" clrIdx="439"/>
  <p:cmAuthor id="441" name="王 艳" initials="王" lastIdx="0" clrIdx="440"/>
  <p:cmAuthor id="442" name="楝杉" initials="楝" lastIdx="0" clrIdx="441"/>
  <p:cmAuthor id="443" name="WPS_1670672004" initials="W" lastIdx="0" clrIdx="442"/>
  <p:cmAuthor id="444" name="张媛媛" initials="l" lastIdx="0" clrIdx="443"/>
  <p:cmAuthor id="445" name="Ye Gabby" initials="Y" lastIdx="0" clrIdx="444"/>
  <p:cmAuthor id="446" name="梁 娴静" initials="梁" lastIdx="0" clrIdx="445"/>
  <p:cmAuthor id="447" name="zxxk" initials="z" lastIdx="0" clrIdx="446"/>
  <p:cmAuthor id="448" name="njyz" initials="n" lastIdx="0" clrIdx="447"/>
  <p:cmAuthor id="449" name="赵秀丽" initials="赵" lastIdx="0" clrIdx="448"/>
  <p:cmAuthor id="450" name="李锋" initials="李" lastIdx="0" clrIdx="449"/>
  <p:cmAuthor id="451" name="yjx" initials="y" lastIdx="0" clrIdx="450"/>
  <p:cmAuthor id="452" name="一点 设计" initials="一点" lastIdx="0" clrIdx="451"/>
  <p:cmAuthor id="453" name="张 晓斌" initials="张" lastIdx="0" clrIdx="452"/>
  <p:cmAuthor id="454" name="k'y'f" initials="k" lastIdx="0" clrIdx="453"/>
  <p:cmAuthor id="455" name="李 连" initials="李" lastIdx="0" clrIdx="454"/>
  <p:cmAuthor id="456" name="JCYZ-JSJ" initials="J" lastIdx="0" clrIdx="455"/>
  <p:cmAuthor id="457" name="hehe" initials="" lastIdx="0" clrIdx="456"/>
  <p:cmAuthor id="458" name="陈红" initials="陈" lastIdx="0" clrIdx="457"/>
  <p:cmAuthor id="459" name="道环 李" initials="道环" lastIdx="0" clrIdx="458"/>
  <p:cmAuthor id="460" name="Snow" initials="S" lastIdx="0" clrIdx="459"/>
  <p:cmAuthor id="461" name="闫秀丽" initials="闫" lastIdx="0" clrIdx="460"/>
  <p:cmAuthor id="462" name="单 彤彤" initials="单" lastIdx="0" clrIdx="461"/>
  <p:cmAuthor id="463" name="cly" initials="c" lastIdx="0" clrIdx="462"/>
  <p:cmAuthor id="464" name="张 思源" initials="" lastIdx="0" clrIdx="463"/>
  <p:cmAuthor id="465" name="QYuan" initials="Q" lastIdx="0" clrIdx="464"/>
  <p:cmAuthor id="466" name="李杰" initials="李" lastIdx="0" clrIdx="465"/>
  <p:cmAuthor id="467" name="Shaw Sean" initials="SS" lastIdx="0" clrIdx="466"/>
  <p:cmAuthor id="468" name="liu song" initials="ls" lastIdx="0" clrIdx="467"/>
  <p:cmAuthor id="469" name="zhangwei" initials="z" lastIdx="0" clrIdx="468"/>
  <p:cmAuthor id="470" name="蝈蝈 蝈蝈" initials="蝈蝈" lastIdx="0" clrIdx="469"/>
  <p:cmAuthor id="471" name="hasee" initials="h" lastIdx="0" clrIdx="470"/>
  <p:cmAuthor id="472" name="周成圆" initials="周" lastIdx="0" clrIdx="471"/>
  <p:cmAuthor id="473" name="ҧǿ" initials="Y" lastIdx="0" clrIdx="472"/>
  <p:cmAuthor id="474" name="samsung" initials="s" lastIdx="0" clrIdx="473"/>
  <p:cmAuthor id="475" name="jifei lin" initials="jl" lastIdx="0" clrIdx="47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E1E6"/>
    <a:srgbClr val="3E96B9"/>
    <a:srgbClr val="F0F7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68"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9" Type="http://schemas.openxmlformats.org/officeDocument/2006/relationships/font" Target="fonts/font23.fntdata"/><Relationship Id="rId58" Type="http://schemas.openxmlformats.org/officeDocument/2006/relationships/font" Target="fonts/font22.fntdata"/><Relationship Id="rId57" Type="http://schemas.openxmlformats.org/officeDocument/2006/relationships/font" Target="fonts/font21.fntdata"/><Relationship Id="rId56" Type="http://schemas.openxmlformats.org/officeDocument/2006/relationships/font" Target="fonts/font20.fntdata"/><Relationship Id="rId55" Type="http://schemas.openxmlformats.org/officeDocument/2006/relationships/font" Target="fonts/font19.fntdata"/><Relationship Id="rId54" Type="http://schemas.openxmlformats.org/officeDocument/2006/relationships/font" Target="fonts/font18.fntdata"/><Relationship Id="rId53" Type="http://schemas.openxmlformats.org/officeDocument/2006/relationships/font" Target="fonts/font17.fntdata"/><Relationship Id="rId52" Type="http://schemas.openxmlformats.org/officeDocument/2006/relationships/font" Target="fonts/font16.fntdata"/><Relationship Id="rId51" Type="http://schemas.openxmlformats.org/officeDocument/2006/relationships/font" Target="fonts/font15.fntdata"/><Relationship Id="rId50" Type="http://schemas.openxmlformats.org/officeDocument/2006/relationships/font" Target="fonts/font14.fntdata"/><Relationship Id="rId5" Type="http://schemas.openxmlformats.org/officeDocument/2006/relationships/slide" Target="slides/slide1.xml"/><Relationship Id="rId49" Type="http://schemas.openxmlformats.org/officeDocument/2006/relationships/font" Target="fonts/font13.fntdata"/><Relationship Id="rId48" Type="http://schemas.openxmlformats.org/officeDocument/2006/relationships/font" Target="fonts/font12.fntdata"/><Relationship Id="rId47" Type="http://schemas.openxmlformats.org/officeDocument/2006/relationships/font" Target="fonts/font11.fntdata"/><Relationship Id="rId46" Type="http://schemas.openxmlformats.org/officeDocument/2006/relationships/font" Target="fonts/font10.fntdata"/><Relationship Id="rId45" Type="http://schemas.openxmlformats.org/officeDocument/2006/relationships/font" Target="fonts/font9.fntdata"/><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Master" Target="slideMasters/slideMaster3.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notesMaster" Target="notesMasters/notesMaster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smtClean="0">
                <a:effectLst>
                  <a:outerShdw blurRad="38100" dist="19050" dir="2700000" algn="tl" rotWithShape="0">
                    <a:schemeClr val="dk1">
                      <a:alpha val="40000"/>
                    </a:schemeClr>
                  </a:outerShdw>
                </a:effectLst>
                <a:latin typeface="方正粗金陵简体" panose="02000000000000000000" charset="-122"/>
                <a:ea typeface="方正粗金陵简体" panose="02000000000000000000" charset="-122"/>
                <a:cs typeface="方正粗金陵简体" panose="02000000000000000000" charset="-122"/>
                <a:sym typeface="+mn-ea"/>
              </a:rPr>
              <a:t>①道路创新：中国特色社会主义道路</a:t>
            </a:r>
            <a:endParaRPr lang="zh-CN" altLang="en-US" smtClean="0">
              <a:solidFill>
                <a:schemeClr val="tx1"/>
              </a:solidFill>
              <a:effectLst>
                <a:outerShdw blurRad="38100" dist="19050" dir="2700000" algn="tl" rotWithShape="0">
                  <a:schemeClr val="dk1">
                    <a:alpha val="40000"/>
                  </a:schemeClr>
                </a:outerShdw>
              </a:effectLst>
              <a:latin typeface="方正粗金陵简体" panose="02000000000000000000" charset="-122"/>
              <a:ea typeface="方正粗金陵简体" panose="02000000000000000000" charset="-122"/>
              <a:cs typeface="方正粗金陵简体" panose="02000000000000000000" charset="-122"/>
              <a:sym typeface="+mn-ea"/>
            </a:endParaRPr>
          </a:p>
          <a:p>
            <a:r>
              <a:rPr lang="zh-CN" altLang="en-US" smtClean="0">
                <a:effectLst>
                  <a:outerShdw blurRad="38100" dist="19050" dir="2700000" algn="tl" rotWithShape="0">
                    <a:schemeClr val="dk1">
                      <a:alpha val="40000"/>
                    </a:schemeClr>
                  </a:outerShdw>
                </a:effectLst>
                <a:latin typeface="方正粗金陵简体" panose="02000000000000000000" charset="-122"/>
                <a:ea typeface="方正粗金陵简体" panose="02000000000000000000" charset="-122"/>
                <a:cs typeface="方正粗金陵简体" panose="02000000000000000000" charset="-122"/>
                <a:sym typeface="+mn-ea"/>
              </a:rPr>
              <a:t>②理论创新：邓小平理论</a:t>
            </a:r>
            <a:endParaRPr lang="en-US" altLang="zh-CN" smtClean="0">
              <a:solidFill>
                <a:schemeClr val="tx1"/>
              </a:solidFill>
              <a:effectLst>
                <a:outerShdw blurRad="38100" dist="19050" dir="2700000" algn="tl" rotWithShape="0">
                  <a:schemeClr val="dk1">
                    <a:alpha val="40000"/>
                  </a:schemeClr>
                </a:outerShdw>
              </a:effectLst>
              <a:latin typeface="方正粗金陵简体" panose="02000000000000000000" charset="-122"/>
              <a:ea typeface="方正粗金陵简体" panose="02000000000000000000" charset="-122"/>
              <a:cs typeface="方正粗金陵简体" panose="02000000000000000000" charset="-122"/>
            </a:endParaRPr>
          </a:p>
          <a:p>
            <a:r>
              <a:rPr lang="zh-CN" altLang="en-US" smtClean="0">
                <a:effectLst>
                  <a:outerShdw blurRad="38100" dist="19050" dir="2700000" algn="tl" rotWithShape="0">
                    <a:schemeClr val="dk1">
                      <a:alpha val="40000"/>
                    </a:schemeClr>
                  </a:outerShdw>
                </a:effectLst>
                <a:latin typeface="方正粗金陵简体" panose="02000000000000000000" charset="-122"/>
                <a:ea typeface="方正粗金陵简体" panose="02000000000000000000" charset="-122"/>
                <a:cs typeface="方正粗金陵简体" panose="02000000000000000000" charset="-122"/>
                <a:sym typeface="+mn-ea"/>
              </a:rPr>
              <a:t>③经济创新：社会主义市场经济体制</a:t>
            </a:r>
            <a:endParaRPr lang="en-US" altLang="zh-CN" smtClean="0">
              <a:solidFill>
                <a:schemeClr val="tx1"/>
              </a:solidFill>
              <a:effectLst>
                <a:outerShdw blurRad="38100" dist="19050" dir="2700000" algn="tl" rotWithShape="0">
                  <a:schemeClr val="dk1">
                    <a:alpha val="40000"/>
                  </a:schemeClr>
                </a:outerShdw>
              </a:effectLst>
              <a:latin typeface="方正粗金陵简体" panose="02000000000000000000" charset="-122"/>
              <a:ea typeface="方正粗金陵简体" panose="02000000000000000000" charset="-122"/>
              <a:cs typeface="方正粗金陵简体" panose="02000000000000000000" charset="-122"/>
            </a:endParaRPr>
          </a:p>
          <a:p>
            <a:r>
              <a:rPr lang="zh-CN" altLang="en-US" smtClean="0">
                <a:effectLst>
                  <a:outerShdw blurRad="38100" dist="19050" dir="2700000" algn="tl" rotWithShape="0">
                    <a:schemeClr val="dk1">
                      <a:alpha val="40000"/>
                    </a:schemeClr>
                  </a:outerShdw>
                </a:effectLst>
                <a:latin typeface="方正粗金陵简体" panose="02000000000000000000" charset="-122"/>
                <a:ea typeface="方正粗金陵简体" panose="02000000000000000000" charset="-122"/>
                <a:cs typeface="方正粗金陵简体" panose="02000000000000000000" charset="-122"/>
                <a:sym typeface="+mn-ea"/>
              </a:rPr>
              <a:t>④制度创新：“一国两制”</a:t>
            </a:r>
            <a:endParaRPr lang="en-US" altLang="zh-CN">
              <a:solidFill>
                <a:schemeClr val="tx1"/>
              </a:solidFill>
              <a:effectLst>
                <a:outerShdw blurRad="38100" dist="19050" dir="2700000" algn="tl" rotWithShape="0">
                  <a:schemeClr val="dk1">
                    <a:alpha val="40000"/>
                  </a:schemeClr>
                </a:outerShdw>
              </a:effectLst>
              <a:latin typeface="方正粗金陵简体" panose="02000000000000000000" charset="-122"/>
              <a:ea typeface="方正粗金陵简体" panose="02000000000000000000" charset="-122"/>
              <a:cs typeface="方正粗金陵简体" panose="02000000000000000000" charset="-122"/>
            </a:endParaRPr>
          </a:p>
          <a:p>
            <a:r>
              <a:rPr lang="zh-CN" altLang="en-US" smtClean="0">
                <a:effectLst>
                  <a:outerShdw blurRad="38100" dist="19050" dir="2700000" algn="tl" rotWithShape="0">
                    <a:schemeClr val="dk1">
                      <a:alpha val="40000"/>
                    </a:schemeClr>
                  </a:outerShdw>
                </a:effectLst>
                <a:latin typeface="方正粗金陵简体" panose="02000000000000000000" charset="-122"/>
                <a:ea typeface="方正粗金陵简体" panose="02000000000000000000" charset="-122"/>
                <a:cs typeface="方正粗金陵简体" panose="02000000000000000000" charset="-122"/>
                <a:sym typeface="+mn-ea"/>
              </a:rPr>
              <a:t>⑤实践创新：</a:t>
            </a:r>
            <a:r>
              <a:rPr lang="zh-CN" altLang="en-US">
                <a:effectLst>
                  <a:outerShdw blurRad="38100" dist="19050" dir="2700000" algn="tl" rotWithShape="0">
                    <a:schemeClr val="dk1">
                      <a:alpha val="40000"/>
                    </a:schemeClr>
                  </a:outerShdw>
                </a:effectLst>
                <a:latin typeface="方正粗金陵简体" panose="02000000000000000000" charset="-122"/>
                <a:ea typeface="方正粗金陵简体" panose="02000000000000000000" charset="-122"/>
                <a:cs typeface="方正粗金陵简体" panose="02000000000000000000" charset="-122"/>
                <a:sym typeface="+mn-ea"/>
              </a:rPr>
              <a:t>改革开放</a:t>
            </a:r>
            <a:endParaRPr lang="zh-CN" altLang="en-US">
              <a:solidFill>
                <a:schemeClr val="tx1"/>
              </a:solidFill>
              <a:effectLst>
                <a:outerShdw blurRad="38100" dist="19050" dir="2700000" algn="tl" rotWithShape="0">
                  <a:schemeClr val="dk1">
                    <a:alpha val="40000"/>
                  </a:schemeClr>
                </a:outerShdw>
              </a:effectLst>
              <a:latin typeface="方正粗金陵简体" panose="02000000000000000000" charset="-122"/>
              <a:ea typeface="方正粗金陵简体" panose="02000000000000000000" charset="-122"/>
              <a:cs typeface="方正粗金陵简体" panose="02000000000000000000" charset="-122"/>
              <a:sym typeface="+mn-ea"/>
            </a:endParaRPr>
          </a:p>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7E03ADB-53AA-420A-8906-7993799CD4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684CF9-874C-4ED5-93B7-8C99C69C304A}"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7E03ADB-53AA-420A-8906-7993799CD4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684CF9-874C-4ED5-93B7-8C99C69C304A}"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7E03ADB-53AA-420A-8906-7993799CD4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684CF9-874C-4ED5-93B7-8C99C69C304A}"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7E03ADB-53AA-420A-8906-7993799CD46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684CF9-874C-4ED5-93B7-8C99C69C304A}"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7E03ADB-53AA-420A-8906-7993799CD46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684CF9-874C-4ED5-93B7-8C99C69C304A}"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7E03ADB-53AA-420A-8906-7993799CD46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684CF9-874C-4ED5-93B7-8C99C69C304A}"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E03ADB-53AA-420A-8906-7993799CD46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684CF9-874C-4ED5-93B7-8C99C69C304A}" type="slidenum">
              <a:rPr lang="zh-CN" altLang="en-US" smtClean="0"/>
            </a:fld>
            <a:endParaRPr lang="zh-CN" altLang="en-US"/>
          </a:p>
        </p:txBody>
      </p:sp>
      <p:grpSp>
        <p:nvGrpSpPr>
          <p:cNvPr id="5" name="组合 4"/>
          <p:cNvGrpSpPr/>
          <p:nvPr userDrawn="1"/>
        </p:nvGrpSpPr>
        <p:grpSpPr>
          <a:xfrm>
            <a:off x="10106645" y="604239"/>
            <a:ext cx="1247155" cy="271941"/>
            <a:chOff x="5873294" y="5199990"/>
            <a:chExt cx="1542659" cy="336375"/>
          </a:xfrm>
        </p:grpSpPr>
        <p:pic>
          <p:nvPicPr>
            <p:cNvPr id="6" name="图片 5" descr="徽标, 公司名称&#10;&#10;描述已自动生成"/>
            <p:cNvPicPr>
              <a:picLocks noChangeAspect="1"/>
            </p:cNvPicPr>
            <p:nvPr/>
          </p:nvPicPr>
          <p:blipFill rotWithShape="1">
            <a:blip r:embed="rId2">
              <a:extLst>
                <a:ext uri="{28A0092B-C50C-407E-A947-70E740481C1C}">
                  <a14:useLocalDpi xmlns:a14="http://schemas.microsoft.com/office/drawing/2010/main" val="0"/>
                </a:ext>
              </a:extLst>
            </a:blip>
            <a:srcRect l="38200" t="25615" r="38200" b="48239"/>
            <a:stretch>
              <a:fillRect/>
            </a:stretch>
          </p:blipFill>
          <p:spPr>
            <a:xfrm>
              <a:off x="5873294" y="5199990"/>
              <a:ext cx="445413" cy="336375"/>
            </a:xfrm>
            <a:prstGeom prst="rect">
              <a:avLst/>
            </a:prstGeom>
          </p:spPr>
        </p:pic>
        <p:pic>
          <p:nvPicPr>
            <p:cNvPr id="7" name="图片 6" descr="徽标, 公司名称&#10;&#10;描述已自动生成"/>
            <p:cNvPicPr>
              <a:picLocks noChangeAspect="1"/>
            </p:cNvPicPr>
            <p:nvPr/>
          </p:nvPicPr>
          <p:blipFill rotWithShape="1">
            <a:blip r:embed="rId3">
              <a:extLst>
                <a:ext uri="{28A0092B-C50C-407E-A947-70E740481C1C}">
                  <a14:useLocalDpi xmlns:a14="http://schemas.microsoft.com/office/drawing/2010/main" val="0"/>
                </a:ext>
              </a:extLst>
            </a:blip>
            <a:srcRect l="29007" t="53064" r="29007" b="30657"/>
            <a:stretch>
              <a:fillRect/>
            </a:stretch>
          </p:blipFill>
          <p:spPr>
            <a:xfrm>
              <a:off x="6365321" y="5255989"/>
              <a:ext cx="1050632" cy="277682"/>
            </a:xfrm>
            <a:prstGeom prst="rect">
              <a:avLst/>
            </a:prstGeom>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7E03ADB-53AA-420A-8906-7993799CD46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684CF9-874C-4ED5-93B7-8C99C69C304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7E03ADB-53AA-420A-8906-7993799CD46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684CF9-874C-4ED5-93B7-8C99C69C304A}"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7E03ADB-53AA-420A-8906-7993799CD4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684CF9-874C-4ED5-93B7-8C99C69C304A}"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7E03ADB-53AA-420A-8906-7993799CD4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684CF9-874C-4ED5-93B7-8C99C69C304A}"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1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2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1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953000" y="0"/>
            <a:ext cx="7239000" cy="6858000"/>
          </a:xfrm>
          <a:custGeom>
            <a:avLst/>
            <a:gdLst>
              <a:gd name="connsiteX0" fmla="*/ 0 w 7239000"/>
              <a:gd name="connsiteY0" fmla="*/ 0 h 6858000"/>
              <a:gd name="connsiteX1" fmla="*/ 7239000 w 7239000"/>
              <a:gd name="connsiteY1" fmla="*/ 0 h 6858000"/>
              <a:gd name="connsiteX2" fmla="*/ 7239000 w 7239000"/>
              <a:gd name="connsiteY2" fmla="*/ 6858000 h 6858000"/>
              <a:gd name="connsiteX3" fmla="*/ 0 w 7239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00" h="6858000">
                <a:moveTo>
                  <a:pt x="0" y="0"/>
                </a:moveTo>
                <a:lnTo>
                  <a:pt x="7239000" y="0"/>
                </a:lnTo>
                <a:lnTo>
                  <a:pt x="72390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800"/>
            </a:lvl1pPr>
          </a:lstStyle>
          <a:p>
            <a:r>
              <a:rPr lang="zh-CN" altLang="en-US"/>
              <a:t>单击图标添加图片</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ADFEDE-B2D2-4205-953C-D71502CC402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60960A-46C6-4305-AEFD-728A91214E9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6" Type="http://schemas.openxmlformats.org/officeDocument/2006/relationships/theme" Target="../theme/theme2.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3" Type="http://schemas.openxmlformats.org/officeDocument/2006/relationships/theme" Target="../theme/theme3.xml"/><Relationship Id="rId12" Type="http://schemas.openxmlformats.org/officeDocument/2006/relationships/slideLayout" Target="../slideLayouts/slideLayout38.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DFEDE-B2D2-4205-953C-D71502CC402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0960A-46C6-4305-AEFD-728A91214E9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77F970-1863-4DB0-A422-7C6F953CB83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37BA10-7A2D-488B-9319-269DB204B387}" type="slidenum">
              <a:rPr lang="zh-CN" altLang="en-US" smtClean="0"/>
            </a:fld>
            <a:endParaRPr lang="zh-CN" altLang="en-US"/>
          </a:p>
        </p:txBody>
      </p:sp>
      <p:sp>
        <p:nvSpPr>
          <p:cNvPr id="7" name="页面-上"/>
          <p:cNvSpPr/>
          <p:nvPr/>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页面-下"/>
          <p:cNvSpPr/>
          <p:nvPr/>
        </p:nvSpPr>
        <p:spPr>
          <a:xfrm>
            <a:off x="5778500" y="22860000"/>
            <a:ext cx="635000" cy="635000"/>
          </a:xfrm>
          <a:prstGeom prst="ellipse">
            <a:avLst/>
          </a:prstGeom>
          <a:noFill/>
          <a:ln>
            <a:no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DFEDE-B2D2-4205-953C-D71502CC402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0960A-46C6-4305-AEFD-728A91214E9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8.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image" Target="../media/image21.png"/><Relationship Id="rId2" Type="http://schemas.openxmlformats.org/officeDocument/2006/relationships/tags" Target="../tags/tag80.xml"/><Relationship Id="rId1" Type="http://schemas.openxmlformats.org/officeDocument/2006/relationships/tags" Target="../tags/tag79.xml"/></Relationships>
</file>

<file path=ppt/slides/_rels/slide11.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8" Type="http://schemas.openxmlformats.org/officeDocument/2006/relationships/slideLayout" Target="../slideLayouts/slideLayout28.xml"/><Relationship Id="rId27" Type="http://schemas.openxmlformats.org/officeDocument/2006/relationships/tags" Target="../tags/tag110.xml"/><Relationship Id="rId26" Type="http://schemas.openxmlformats.org/officeDocument/2006/relationships/tags" Target="../tags/tag109.xml"/><Relationship Id="rId25" Type="http://schemas.openxmlformats.org/officeDocument/2006/relationships/tags" Target="../tags/tag108.xml"/><Relationship Id="rId24" Type="http://schemas.openxmlformats.org/officeDocument/2006/relationships/tags" Target="../tags/tag107.xml"/><Relationship Id="rId23" Type="http://schemas.openxmlformats.org/officeDocument/2006/relationships/tags" Target="../tags/tag106.xml"/><Relationship Id="rId22" Type="http://schemas.openxmlformats.org/officeDocument/2006/relationships/tags" Target="../tags/tag105.xml"/><Relationship Id="rId21" Type="http://schemas.openxmlformats.org/officeDocument/2006/relationships/tags" Target="../tags/tag104.xml"/><Relationship Id="rId20" Type="http://schemas.openxmlformats.org/officeDocument/2006/relationships/tags" Target="../tags/tag103.xml"/><Relationship Id="rId2" Type="http://schemas.openxmlformats.org/officeDocument/2006/relationships/tags" Target="../tags/tag85.xml"/><Relationship Id="rId19" Type="http://schemas.openxmlformats.org/officeDocument/2006/relationships/tags" Target="../tags/tag102.xml"/><Relationship Id="rId18" Type="http://schemas.openxmlformats.org/officeDocument/2006/relationships/tags" Target="../tags/tag101.xml"/><Relationship Id="rId17" Type="http://schemas.openxmlformats.org/officeDocument/2006/relationships/tags" Target="../tags/tag100.xml"/><Relationship Id="rId16" Type="http://schemas.openxmlformats.org/officeDocument/2006/relationships/tags" Target="../tags/tag99.xml"/><Relationship Id="rId15" Type="http://schemas.openxmlformats.org/officeDocument/2006/relationships/tags" Target="../tags/tag98.xml"/><Relationship Id="rId14" Type="http://schemas.openxmlformats.org/officeDocument/2006/relationships/tags" Target="../tags/tag97.xml"/><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tags" Target="../tags/tag84.xml"/></Relationships>
</file>

<file path=ppt/slides/_rels/slide12.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image" Target="../media/image23.png"/><Relationship Id="rId7" Type="http://schemas.openxmlformats.org/officeDocument/2006/relationships/tags" Target="../tags/tag114.xml"/><Relationship Id="rId6" Type="http://schemas.openxmlformats.org/officeDocument/2006/relationships/image" Target="../media/image22.jpeg"/><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microsoft.com/office/2007/relationships/hdphoto" Target="../media/image5.wdp"/><Relationship Id="rId11" Type="http://schemas.openxmlformats.org/officeDocument/2006/relationships/slideLayout" Target="../slideLayouts/slideLayout33.xml"/><Relationship Id="rId10" Type="http://schemas.openxmlformats.org/officeDocument/2006/relationships/image" Target="../media/image24.jpe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9" Type="http://schemas.openxmlformats.org/officeDocument/2006/relationships/slideLayout" Target="../slideLayouts/slideLayout33.xml"/><Relationship Id="rId38" Type="http://schemas.openxmlformats.org/officeDocument/2006/relationships/tags" Target="../tags/tag149.xml"/><Relationship Id="rId37" Type="http://schemas.openxmlformats.org/officeDocument/2006/relationships/image" Target="../media/image26.png"/><Relationship Id="rId36" Type="http://schemas.openxmlformats.org/officeDocument/2006/relationships/tags" Target="../tags/tag148.xml"/><Relationship Id="rId35" Type="http://schemas.openxmlformats.org/officeDocument/2006/relationships/tags" Target="../tags/tag147.xml"/><Relationship Id="rId34" Type="http://schemas.openxmlformats.org/officeDocument/2006/relationships/tags" Target="../tags/tag146.xml"/><Relationship Id="rId33" Type="http://schemas.openxmlformats.org/officeDocument/2006/relationships/tags" Target="../tags/tag145.xml"/><Relationship Id="rId32" Type="http://schemas.openxmlformats.org/officeDocument/2006/relationships/tags" Target="../tags/tag144.xml"/><Relationship Id="rId31" Type="http://schemas.openxmlformats.org/officeDocument/2006/relationships/image" Target="../media/image25.png"/><Relationship Id="rId30" Type="http://schemas.openxmlformats.org/officeDocument/2006/relationships/tags" Target="../tags/tag143.xml"/><Relationship Id="rId3" Type="http://schemas.openxmlformats.org/officeDocument/2006/relationships/tags" Target="../tags/tag116.xml"/><Relationship Id="rId29" Type="http://schemas.openxmlformats.org/officeDocument/2006/relationships/tags" Target="../tags/tag142.xml"/><Relationship Id="rId28" Type="http://schemas.openxmlformats.org/officeDocument/2006/relationships/tags" Target="../tags/tag141.xml"/><Relationship Id="rId27" Type="http://schemas.openxmlformats.org/officeDocument/2006/relationships/tags" Target="../tags/tag140.xml"/><Relationship Id="rId26" Type="http://schemas.openxmlformats.org/officeDocument/2006/relationships/tags" Target="../tags/tag139.xml"/><Relationship Id="rId25" Type="http://schemas.openxmlformats.org/officeDocument/2006/relationships/tags" Target="../tags/tag138.xml"/><Relationship Id="rId24" Type="http://schemas.openxmlformats.org/officeDocument/2006/relationships/tags" Target="../tags/tag137.xml"/><Relationship Id="rId23" Type="http://schemas.openxmlformats.org/officeDocument/2006/relationships/tags" Target="../tags/tag136.xml"/><Relationship Id="rId22" Type="http://schemas.openxmlformats.org/officeDocument/2006/relationships/tags" Target="../tags/tag135.xml"/><Relationship Id="rId21" Type="http://schemas.openxmlformats.org/officeDocument/2006/relationships/tags" Target="../tags/tag134.xml"/><Relationship Id="rId20" Type="http://schemas.openxmlformats.org/officeDocument/2006/relationships/tags" Target="../tags/tag133.xml"/><Relationship Id="rId2" Type="http://schemas.microsoft.com/office/2007/relationships/hdphoto" Target="../media/image5.wdp"/><Relationship Id="rId19" Type="http://schemas.openxmlformats.org/officeDocument/2006/relationships/tags" Target="../tags/tag132.xml"/><Relationship Id="rId18" Type="http://schemas.openxmlformats.org/officeDocument/2006/relationships/tags" Target="../tags/tag131.xml"/><Relationship Id="rId17" Type="http://schemas.openxmlformats.org/officeDocument/2006/relationships/tags" Target="../tags/tag130.xml"/><Relationship Id="rId16" Type="http://schemas.openxmlformats.org/officeDocument/2006/relationships/tags" Target="../tags/tag129.xml"/><Relationship Id="rId15" Type="http://schemas.openxmlformats.org/officeDocument/2006/relationships/tags" Target="../tags/tag128.xml"/><Relationship Id="rId14" Type="http://schemas.openxmlformats.org/officeDocument/2006/relationships/tags" Target="../tags/tag127.xml"/><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98" Type="http://schemas.openxmlformats.org/officeDocument/2006/relationships/slideLayout" Target="../slideLayouts/slideLayout33.xml"/><Relationship Id="rId97" Type="http://schemas.openxmlformats.org/officeDocument/2006/relationships/tags" Target="../tags/tag240.xml"/><Relationship Id="rId96" Type="http://schemas.openxmlformats.org/officeDocument/2006/relationships/tags" Target="../tags/tag239.xml"/><Relationship Id="rId95" Type="http://schemas.openxmlformats.org/officeDocument/2006/relationships/tags" Target="../tags/tag238.xml"/><Relationship Id="rId94" Type="http://schemas.openxmlformats.org/officeDocument/2006/relationships/tags" Target="../tags/tag237.xml"/><Relationship Id="rId93" Type="http://schemas.openxmlformats.org/officeDocument/2006/relationships/tags" Target="../tags/tag236.xml"/><Relationship Id="rId92" Type="http://schemas.openxmlformats.org/officeDocument/2006/relationships/tags" Target="../tags/tag235.xml"/><Relationship Id="rId91" Type="http://schemas.openxmlformats.org/officeDocument/2006/relationships/tags" Target="../tags/tag234.xml"/><Relationship Id="rId90" Type="http://schemas.openxmlformats.org/officeDocument/2006/relationships/tags" Target="../tags/tag233.xml"/><Relationship Id="rId9" Type="http://schemas.openxmlformats.org/officeDocument/2006/relationships/tags" Target="../tags/tag154.xml"/><Relationship Id="rId89" Type="http://schemas.openxmlformats.org/officeDocument/2006/relationships/tags" Target="../tags/tag232.xml"/><Relationship Id="rId88" Type="http://schemas.openxmlformats.org/officeDocument/2006/relationships/tags" Target="../tags/tag231.xml"/><Relationship Id="rId87" Type="http://schemas.openxmlformats.org/officeDocument/2006/relationships/tags" Target="../tags/tag230.xml"/><Relationship Id="rId86" Type="http://schemas.openxmlformats.org/officeDocument/2006/relationships/tags" Target="../tags/tag229.xml"/><Relationship Id="rId85" Type="http://schemas.openxmlformats.org/officeDocument/2006/relationships/tags" Target="../tags/tag228.xml"/><Relationship Id="rId84" Type="http://schemas.openxmlformats.org/officeDocument/2006/relationships/tags" Target="../tags/tag227.xml"/><Relationship Id="rId83" Type="http://schemas.openxmlformats.org/officeDocument/2006/relationships/tags" Target="../tags/tag226.xml"/><Relationship Id="rId82" Type="http://schemas.openxmlformats.org/officeDocument/2006/relationships/tags" Target="../tags/tag225.xml"/><Relationship Id="rId81" Type="http://schemas.openxmlformats.org/officeDocument/2006/relationships/tags" Target="../tags/tag224.xml"/><Relationship Id="rId80" Type="http://schemas.openxmlformats.org/officeDocument/2006/relationships/tags" Target="../tags/tag223.xml"/><Relationship Id="rId8" Type="http://schemas.openxmlformats.org/officeDocument/2006/relationships/tags" Target="../tags/tag153.xml"/><Relationship Id="rId79" Type="http://schemas.openxmlformats.org/officeDocument/2006/relationships/tags" Target="../tags/tag222.xml"/><Relationship Id="rId78" Type="http://schemas.openxmlformats.org/officeDocument/2006/relationships/tags" Target="../tags/tag221.xml"/><Relationship Id="rId77" Type="http://schemas.openxmlformats.org/officeDocument/2006/relationships/tags" Target="../tags/tag220.xml"/><Relationship Id="rId76" Type="http://schemas.openxmlformats.org/officeDocument/2006/relationships/image" Target="../media/image31.png"/><Relationship Id="rId75" Type="http://schemas.openxmlformats.org/officeDocument/2006/relationships/tags" Target="../tags/tag219.xml"/><Relationship Id="rId74" Type="http://schemas.openxmlformats.org/officeDocument/2006/relationships/tags" Target="../tags/tag218.xml"/><Relationship Id="rId73" Type="http://schemas.openxmlformats.org/officeDocument/2006/relationships/tags" Target="../tags/tag217.xml"/><Relationship Id="rId72" Type="http://schemas.openxmlformats.org/officeDocument/2006/relationships/tags" Target="../tags/tag216.xml"/><Relationship Id="rId71" Type="http://schemas.openxmlformats.org/officeDocument/2006/relationships/tags" Target="../tags/tag215.xml"/><Relationship Id="rId70" Type="http://schemas.openxmlformats.org/officeDocument/2006/relationships/tags" Target="../tags/tag214.xml"/><Relationship Id="rId7" Type="http://schemas.openxmlformats.org/officeDocument/2006/relationships/image" Target="../media/image29.png"/><Relationship Id="rId69" Type="http://schemas.openxmlformats.org/officeDocument/2006/relationships/tags" Target="../tags/tag213.xml"/><Relationship Id="rId68" Type="http://schemas.openxmlformats.org/officeDocument/2006/relationships/tags" Target="../tags/tag212.xml"/><Relationship Id="rId67" Type="http://schemas.openxmlformats.org/officeDocument/2006/relationships/tags" Target="../tags/tag211.xml"/><Relationship Id="rId66" Type="http://schemas.openxmlformats.org/officeDocument/2006/relationships/tags" Target="../tags/tag210.xml"/><Relationship Id="rId65" Type="http://schemas.openxmlformats.org/officeDocument/2006/relationships/tags" Target="../tags/tag209.xml"/><Relationship Id="rId64" Type="http://schemas.openxmlformats.org/officeDocument/2006/relationships/tags" Target="../tags/tag208.xml"/><Relationship Id="rId63" Type="http://schemas.openxmlformats.org/officeDocument/2006/relationships/tags" Target="../tags/tag207.xml"/><Relationship Id="rId62" Type="http://schemas.openxmlformats.org/officeDocument/2006/relationships/tags" Target="../tags/tag206.xml"/><Relationship Id="rId61" Type="http://schemas.openxmlformats.org/officeDocument/2006/relationships/tags" Target="../tags/tag205.xml"/><Relationship Id="rId60" Type="http://schemas.openxmlformats.org/officeDocument/2006/relationships/tags" Target="../tags/tag204.xml"/><Relationship Id="rId6" Type="http://schemas.openxmlformats.org/officeDocument/2006/relationships/tags" Target="../tags/tag152.xml"/><Relationship Id="rId59" Type="http://schemas.openxmlformats.org/officeDocument/2006/relationships/tags" Target="../tags/tag203.xml"/><Relationship Id="rId58" Type="http://schemas.openxmlformats.org/officeDocument/2006/relationships/tags" Target="../tags/tag202.xml"/><Relationship Id="rId57" Type="http://schemas.openxmlformats.org/officeDocument/2006/relationships/tags" Target="../tags/tag201.xml"/><Relationship Id="rId56" Type="http://schemas.openxmlformats.org/officeDocument/2006/relationships/tags" Target="../tags/tag200.xml"/><Relationship Id="rId55" Type="http://schemas.openxmlformats.org/officeDocument/2006/relationships/tags" Target="../tags/tag199.xml"/><Relationship Id="rId54" Type="http://schemas.openxmlformats.org/officeDocument/2006/relationships/tags" Target="../tags/tag198.xml"/><Relationship Id="rId53" Type="http://schemas.openxmlformats.org/officeDocument/2006/relationships/tags" Target="../tags/tag197.xml"/><Relationship Id="rId52" Type="http://schemas.openxmlformats.org/officeDocument/2006/relationships/tags" Target="../tags/tag196.xml"/><Relationship Id="rId51" Type="http://schemas.openxmlformats.org/officeDocument/2006/relationships/tags" Target="../tags/tag195.xml"/><Relationship Id="rId50" Type="http://schemas.openxmlformats.org/officeDocument/2006/relationships/tags" Target="../tags/tag194.xml"/><Relationship Id="rId5" Type="http://schemas.openxmlformats.org/officeDocument/2006/relationships/image" Target="../media/image28.png"/><Relationship Id="rId49" Type="http://schemas.openxmlformats.org/officeDocument/2006/relationships/tags" Target="../tags/tag193.xml"/><Relationship Id="rId48" Type="http://schemas.openxmlformats.org/officeDocument/2006/relationships/tags" Target="../tags/tag192.xml"/><Relationship Id="rId47" Type="http://schemas.openxmlformats.org/officeDocument/2006/relationships/tags" Target="../tags/tag191.xml"/><Relationship Id="rId46" Type="http://schemas.openxmlformats.org/officeDocument/2006/relationships/tags" Target="../tags/tag190.xml"/><Relationship Id="rId45" Type="http://schemas.openxmlformats.org/officeDocument/2006/relationships/tags" Target="../tags/tag189.xml"/><Relationship Id="rId44" Type="http://schemas.openxmlformats.org/officeDocument/2006/relationships/tags" Target="../tags/tag188.xml"/><Relationship Id="rId43" Type="http://schemas.openxmlformats.org/officeDocument/2006/relationships/tags" Target="../tags/tag187.xml"/><Relationship Id="rId42" Type="http://schemas.openxmlformats.org/officeDocument/2006/relationships/tags" Target="../tags/tag186.xml"/><Relationship Id="rId41" Type="http://schemas.openxmlformats.org/officeDocument/2006/relationships/tags" Target="../tags/tag185.xml"/><Relationship Id="rId40" Type="http://schemas.openxmlformats.org/officeDocument/2006/relationships/tags" Target="../tags/tag184.xml"/><Relationship Id="rId4" Type="http://schemas.openxmlformats.org/officeDocument/2006/relationships/tags" Target="../tags/tag151.xml"/><Relationship Id="rId39" Type="http://schemas.openxmlformats.org/officeDocument/2006/relationships/tags" Target="../tags/tag183.xml"/><Relationship Id="rId38" Type="http://schemas.openxmlformats.org/officeDocument/2006/relationships/tags" Target="../tags/tag182.xml"/><Relationship Id="rId37" Type="http://schemas.openxmlformats.org/officeDocument/2006/relationships/tags" Target="../tags/tag181.xml"/><Relationship Id="rId36" Type="http://schemas.openxmlformats.org/officeDocument/2006/relationships/tags" Target="../tags/tag180.xml"/><Relationship Id="rId35" Type="http://schemas.openxmlformats.org/officeDocument/2006/relationships/tags" Target="../tags/tag179.xml"/><Relationship Id="rId34" Type="http://schemas.openxmlformats.org/officeDocument/2006/relationships/tags" Target="../tags/tag178.xml"/><Relationship Id="rId33" Type="http://schemas.openxmlformats.org/officeDocument/2006/relationships/tags" Target="../tags/tag177.xml"/><Relationship Id="rId32" Type="http://schemas.openxmlformats.org/officeDocument/2006/relationships/tags" Target="../tags/tag176.xml"/><Relationship Id="rId31" Type="http://schemas.openxmlformats.org/officeDocument/2006/relationships/tags" Target="../tags/tag175.xml"/><Relationship Id="rId30" Type="http://schemas.openxmlformats.org/officeDocument/2006/relationships/tags" Target="../tags/tag174.xml"/><Relationship Id="rId3" Type="http://schemas.openxmlformats.org/officeDocument/2006/relationships/tags" Target="../tags/tag150.xml"/><Relationship Id="rId29" Type="http://schemas.openxmlformats.org/officeDocument/2006/relationships/tags" Target="../tags/tag173.xml"/><Relationship Id="rId28" Type="http://schemas.openxmlformats.org/officeDocument/2006/relationships/tags" Target="../tags/tag172.xml"/><Relationship Id="rId27" Type="http://schemas.openxmlformats.org/officeDocument/2006/relationships/tags" Target="../tags/tag171.xml"/><Relationship Id="rId26" Type="http://schemas.openxmlformats.org/officeDocument/2006/relationships/tags" Target="../tags/tag170.xml"/><Relationship Id="rId25" Type="http://schemas.openxmlformats.org/officeDocument/2006/relationships/tags" Target="../tags/tag169.xml"/><Relationship Id="rId24" Type="http://schemas.openxmlformats.org/officeDocument/2006/relationships/tags" Target="../tags/tag168.xml"/><Relationship Id="rId23" Type="http://schemas.openxmlformats.org/officeDocument/2006/relationships/tags" Target="../tags/tag167.xml"/><Relationship Id="rId22" Type="http://schemas.openxmlformats.org/officeDocument/2006/relationships/image" Target="../media/image30.GIF"/><Relationship Id="rId21" Type="http://schemas.openxmlformats.org/officeDocument/2006/relationships/tags" Target="../tags/tag166.xml"/><Relationship Id="rId20" Type="http://schemas.openxmlformats.org/officeDocument/2006/relationships/tags" Target="../tags/tag165.xml"/><Relationship Id="rId2" Type="http://schemas.microsoft.com/office/2007/relationships/hdphoto" Target="../media/image5.wdp"/><Relationship Id="rId19" Type="http://schemas.openxmlformats.org/officeDocument/2006/relationships/tags" Target="../tags/tag164.xml"/><Relationship Id="rId18" Type="http://schemas.openxmlformats.org/officeDocument/2006/relationships/tags" Target="../tags/tag163.xml"/><Relationship Id="rId17" Type="http://schemas.openxmlformats.org/officeDocument/2006/relationships/tags" Target="../tags/tag162.xml"/><Relationship Id="rId16" Type="http://schemas.openxmlformats.org/officeDocument/2006/relationships/tags" Target="../tags/tag161.xml"/><Relationship Id="rId15" Type="http://schemas.openxmlformats.org/officeDocument/2006/relationships/tags" Target="../tags/tag160.xml"/><Relationship Id="rId14" Type="http://schemas.openxmlformats.org/officeDocument/2006/relationships/tags" Target="../tags/tag159.xml"/><Relationship Id="rId13" Type="http://schemas.openxmlformats.org/officeDocument/2006/relationships/tags" Target="../tags/tag158.xml"/><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tags" Target="../tags/tag155.xml"/><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99" Type="http://schemas.openxmlformats.org/officeDocument/2006/relationships/tags" Target="../tags/tag335.xml"/><Relationship Id="rId98" Type="http://schemas.openxmlformats.org/officeDocument/2006/relationships/tags" Target="../tags/tag334.xml"/><Relationship Id="rId97" Type="http://schemas.openxmlformats.org/officeDocument/2006/relationships/tags" Target="../tags/tag333.xml"/><Relationship Id="rId96" Type="http://schemas.openxmlformats.org/officeDocument/2006/relationships/tags" Target="../tags/tag332.xml"/><Relationship Id="rId95" Type="http://schemas.openxmlformats.org/officeDocument/2006/relationships/tags" Target="../tags/tag331.xml"/><Relationship Id="rId94" Type="http://schemas.openxmlformats.org/officeDocument/2006/relationships/tags" Target="../tags/tag330.xml"/><Relationship Id="rId93" Type="http://schemas.openxmlformats.org/officeDocument/2006/relationships/tags" Target="../tags/tag329.xml"/><Relationship Id="rId92" Type="http://schemas.openxmlformats.org/officeDocument/2006/relationships/tags" Target="../tags/tag328.xml"/><Relationship Id="rId91" Type="http://schemas.openxmlformats.org/officeDocument/2006/relationships/tags" Target="../tags/tag327.xml"/><Relationship Id="rId90" Type="http://schemas.openxmlformats.org/officeDocument/2006/relationships/tags" Target="../tags/tag326.xml"/><Relationship Id="rId9" Type="http://schemas.openxmlformats.org/officeDocument/2006/relationships/tags" Target="../tags/tag246.xml"/><Relationship Id="rId89" Type="http://schemas.openxmlformats.org/officeDocument/2006/relationships/tags" Target="../tags/tag325.xml"/><Relationship Id="rId88" Type="http://schemas.openxmlformats.org/officeDocument/2006/relationships/tags" Target="../tags/tag324.xml"/><Relationship Id="rId87" Type="http://schemas.openxmlformats.org/officeDocument/2006/relationships/tags" Target="../tags/tag323.xml"/><Relationship Id="rId86" Type="http://schemas.openxmlformats.org/officeDocument/2006/relationships/tags" Target="../tags/tag322.xml"/><Relationship Id="rId85" Type="http://schemas.openxmlformats.org/officeDocument/2006/relationships/tags" Target="../tags/tag321.xml"/><Relationship Id="rId84" Type="http://schemas.openxmlformats.org/officeDocument/2006/relationships/tags" Target="../tags/tag320.xml"/><Relationship Id="rId83" Type="http://schemas.openxmlformats.org/officeDocument/2006/relationships/tags" Target="../tags/tag319.xml"/><Relationship Id="rId82" Type="http://schemas.openxmlformats.org/officeDocument/2006/relationships/tags" Target="../tags/tag318.xml"/><Relationship Id="rId81" Type="http://schemas.openxmlformats.org/officeDocument/2006/relationships/tags" Target="../tags/tag317.xml"/><Relationship Id="rId80" Type="http://schemas.openxmlformats.org/officeDocument/2006/relationships/tags" Target="../tags/tag316.xml"/><Relationship Id="rId8" Type="http://schemas.openxmlformats.org/officeDocument/2006/relationships/tags" Target="../tags/tag245.xml"/><Relationship Id="rId79" Type="http://schemas.openxmlformats.org/officeDocument/2006/relationships/tags" Target="../tags/tag315.xml"/><Relationship Id="rId78" Type="http://schemas.openxmlformats.org/officeDocument/2006/relationships/tags" Target="../tags/tag314.xml"/><Relationship Id="rId77" Type="http://schemas.openxmlformats.org/officeDocument/2006/relationships/tags" Target="../tags/tag313.xml"/><Relationship Id="rId76" Type="http://schemas.openxmlformats.org/officeDocument/2006/relationships/tags" Target="../tags/tag312.xml"/><Relationship Id="rId75" Type="http://schemas.openxmlformats.org/officeDocument/2006/relationships/tags" Target="../tags/tag311.xml"/><Relationship Id="rId74" Type="http://schemas.openxmlformats.org/officeDocument/2006/relationships/tags" Target="../tags/tag310.xml"/><Relationship Id="rId73" Type="http://schemas.openxmlformats.org/officeDocument/2006/relationships/tags" Target="../tags/tag309.xml"/><Relationship Id="rId72" Type="http://schemas.openxmlformats.org/officeDocument/2006/relationships/tags" Target="../tags/tag308.xml"/><Relationship Id="rId71" Type="http://schemas.openxmlformats.org/officeDocument/2006/relationships/tags" Target="../tags/tag307.xml"/><Relationship Id="rId70" Type="http://schemas.openxmlformats.org/officeDocument/2006/relationships/tags" Target="../tags/tag306.xml"/><Relationship Id="rId7" Type="http://schemas.openxmlformats.org/officeDocument/2006/relationships/tags" Target="../tags/tag244.xml"/><Relationship Id="rId69" Type="http://schemas.openxmlformats.org/officeDocument/2006/relationships/tags" Target="../tags/tag305.xml"/><Relationship Id="rId68" Type="http://schemas.openxmlformats.org/officeDocument/2006/relationships/tags" Target="../tags/tag304.xml"/><Relationship Id="rId67" Type="http://schemas.openxmlformats.org/officeDocument/2006/relationships/tags" Target="../tags/tag303.xml"/><Relationship Id="rId66" Type="http://schemas.openxmlformats.org/officeDocument/2006/relationships/tags" Target="../tags/tag302.xml"/><Relationship Id="rId65" Type="http://schemas.openxmlformats.org/officeDocument/2006/relationships/tags" Target="../tags/tag301.xml"/><Relationship Id="rId64" Type="http://schemas.openxmlformats.org/officeDocument/2006/relationships/tags" Target="../tags/tag300.xml"/><Relationship Id="rId63" Type="http://schemas.openxmlformats.org/officeDocument/2006/relationships/tags" Target="../tags/tag299.xml"/><Relationship Id="rId62" Type="http://schemas.openxmlformats.org/officeDocument/2006/relationships/tags" Target="../tags/tag298.xml"/><Relationship Id="rId61" Type="http://schemas.openxmlformats.org/officeDocument/2006/relationships/tags" Target="../tags/tag297.xml"/><Relationship Id="rId60" Type="http://schemas.openxmlformats.org/officeDocument/2006/relationships/tags" Target="../tags/tag296.xml"/><Relationship Id="rId6" Type="http://schemas.openxmlformats.org/officeDocument/2006/relationships/tags" Target="../tags/tag243.xml"/><Relationship Id="rId59" Type="http://schemas.openxmlformats.org/officeDocument/2006/relationships/tags" Target="../tags/tag295.xml"/><Relationship Id="rId58" Type="http://schemas.openxmlformats.org/officeDocument/2006/relationships/tags" Target="../tags/tag294.xml"/><Relationship Id="rId57" Type="http://schemas.openxmlformats.org/officeDocument/2006/relationships/tags" Target="../tags/tag293.xml"/><Relationship Id="rId56" Type="http://schemas.openxmlformats.org/officeDocument/2006/relationships/tags" Target="../tags/tag292.xml"/><Relationship Id="rId55" Type="http://schemas.openxmlformats.org/officeDocument/2006/relationships/tags" Target="../tags/tag291.xml"/><Relationship Id="rId54" Type="http://schemas.openxmlformats.org/officeDocument/2006/relationships/tags" Target="../tags/tag290.xml"/><Relationship Id="rId53" Type="http://schemas.openxmlformats.org/officeDocument/2006/relationships/tags" Target="../tags/tag289.xml"/><Relationship Id="rId52" Type="http://schemas.openxmlformats.org/officeDocument/2006/relationships/image" Target="../media/image30.GIF"/><Relationship Id="rId51" Type="http://schemas.openxmlformats.org/officeDocument/2006/relationships/tags" Target="../tags/tag288.xml"/><Relationship Id="rId50" Type="http://schemas.openxmlformats.org/officeDocument/2006/relationships/tags" Target="../tags/tag287.xml"/><Relationship Id="rId5" Type="http://schemas.openxmlformats.org/officeDocument/2006/relationships/image" Target="../media/image32.png"/><Relationship Id="rId49" Type="http://schemas.openxmlformats.org/officeDocument/2006/relationships/tags" Target="../tags/tag286.xml"/><Relationship Id="rId48" Type="http://schemas.openxmlformats.org/officeDocument/2006/relationships/tags" Target="../tags/tag285.xml"/><Relationship Id="rId47" Type="http://schemas.openxmlformats.org/officeDocument/2006/relationships/tags" Target="../tags/tag284.xml"/><Relationship Id="rId46" Type="http://schemas.openxmlformats.org/officeDocument/2006/relationships/tags" Target="../tags/tag283.xml"/><Relationship Id="rId45" Type="http://schemas.openxmlformats.org/officeDocument/2006/relationships/tags" Target="../tags/tag282.xml"/><Relationship Id="rId44" Type="http://schemas.openxmlformats.org/officeDocument/2006/relationships/tags" Target="../tags/tag281.xml"/><Relationship Id="rId43" Type="http://schemas.openxmlformats.org/officeDocument/2006/relationships/tags" Target="../tags/tag280.xml"/><Relationship Id="rId42" Type="http://schemas.openxmlformats.org/officeDocument/2006/relationships/tags" Target="../tags/tag279.xml"/><Relationship Id="rId41" Type="http://schemas.openxmlformats.org/officeDocument/2006/relationships/tags" Target="../tags/tag278.xml"/><Relationship Id="rId40" Type="http://schemas.openxmlformats.org/officeDocument/2006/relationships/tags" Target="../tags/tag277.xml"/><Relationship Id="rId4" Type="http://schemas.openxmlformats.org/officeDocument/2006/relationships/tags" Target="../tags/tag242.xml"/><Relationship Id="rId39" Type="http://schemas.openxmlformats.org/officeDocument/2006/relationships/tags" Target="../tags/tag276.xml"/><Relationship Id="rId38" Type="http://schemas.openxmlformats.org/officeDocument/2006/relationships/tags" Target="../tags/tag275.xml"/><Relationship Id="rId37" Type="http://schemas.openxmlformats.org/officeDocument/2006/relationships/tags" Target="../tags/tag274.xml"/><Relationship Id="rId36" Type="http://schemas.openxmlformats.org/officeDocument/2006/relationships/tags" Target="../tags/tag273.xml"/><Relationship Id="rId35" Type="http://schemas.openxmlformats.org/officeDocument/2006/relationships/tags" Target="../tags/tag272.xml"/><Relationship Id="rId34" Type="http://schemas.openxmlformats.org/officeDocument/2006/relationships/tags" Target="../tags/tag271.xml"/><Relationship Id="rId33" Type="http://schemas.openxmlformats.org/officeDocument/2006/relationships/tags" Target="../tags/tag270.xml"/><Relationship Id="rId32" Type="http://schemas.openxmlformats.org/officeDocument/2006/relationships/tags" Target="../tags/tag269.xml"/><Relationship Id="rId31" Type="http://schemas.openxmlformats.org/officeDocument/2006/relationships/tags" Target="../tags/tag268.xml"/><Relationship Id="rId30" Type="http://schemas.openxmlformats.org/officeDocument/2006/relationships/tags" Target="../tags/tag267.xml"/><Relationship Id="rId3" Type="http://schemas.openxmlformats.org/officeDocument/2006/relationships/tags" Target="../tags/tag241.xml"/><Relationship Id="rId29" Type="http://schemas.openxmlformats.org/officeDocument/2006/relationships/tags" Target="../tags/tag266.xml"/><Relationship Id="rId28" Type="http://schemas.openxmlformats.org/officeDocument/2006/relationships/tags" Target="../tags/tag265.xml"/><Relationship Id="rId27" Type="http://schemas.openxmlformats.org/officeDocument/2006/relationships/tags" Target="../tags/tag264.xml"/><Relationship Id="rId26" Type="http://schemas.openxmlformats.org/officeDocument/2006/relationships/tags" Target="../tags/tag263.xml"/><Relationship Id="rId25" Type="http://schemas.openxmlformats.org/officeDocument/2006/relationships/tags" Target="../tags/tag262.xml"/><Relationship Id="rId24" Type="http://schemas.openxmlformats.org/officeDocument/2006/relationships/tags" Target="../tags/tag261.xml"/><Relationship Id="rId23" Type="http://schemas.openxmlformats.org/officeDocument/2006/relationships/tags" Target="../tags/tag260.xml"/><Relationship Id="rId22" Type="http://schemas.openxmlformats.org/officeDocument/2006/relationships/tags" Target="../tags/tag259.xml"/><Relationship Id="rId21" Type="http://schemas.openxmlformats.org/officeDocument/2006/relationships/tags" Target="../tags/tag258.xml"/><Relationship Id="rId20" Type="http://schemas.openxmlformats.org/officeDocument/2006/relationships/tags" Target="../tags/tag257.xml"/><Relationship Id="rId2" Type="http://schemas.microsoft.com/office/2007/relationships/hdphoto" Target="../media/image5.wdp"/><Relationship Id="rId19" Type="http://schemas.openxmlformats.org/officeDocument/2006/relationships/tags" Target="../tags/tag256.xml"/><Relationship Id="rId18" Type="http://schemas.openxmlformats.org/officeDocument/2006/relationships/tags" Target="../tags/tag255.xml"/><Relationship Id="rId17" Type="http://schemas.openxmlformats.org/officeDocument/2006/relationships/tags" Target="../tags/tag254.xml"/><Relationship Id="rId16" Type="http://schemas.openxmlformats.org/officeDocument/2006/relationships/tags" Target="../tags/tag253.xml"/><Relationship Id="rId15" Type="http://schemas.openxmlformats.org/officeDocument/2006/relationships/tags" Target="../tags/tag252.xml"/><Relationship Id="rId14" Type="http://schemas.openxmlformats.org/officeDocument/2006/relationships/tags" Target="../tags/tag251.xml"/><Relationship Id="rId13" Type="http://schemas.openxmlformats.org/officeDocument/2006/relationships/tags" Target="../tags/tag250.xml"/><Relationship Id="rId12" Type="http://schemas.openxmlformats.org/officeDocument/2006/relationships/tags" Target="../tags/tag249.xml"/><Relationship Id="rId11" Type="http://schemas.openxmlformats.org/officeDocument/2006/relationships/tags" Target="../tags/tag248.xml"/><Relationship Id="rId101" Type="http://schemas.openxmlformats.org/officeDocument/2006/relationships/slideLayout" Target="../slideLayouts/slideLayout33.xml"/><Relationship Id="rId100" Type="http://schemas.openxmlformats.org/officeDocument/2006/relationships/tags" Target="../tags/tag336.xml"/><Relationship Id="rId10" Type="http://schemas.openxmlformats.org/officeDocument/2006/relationships/tags" Target="../tags/tag247.xml"/><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9" Type="http://schemas.openxmlformats.org/officeDocument/2006/relationships/tags" Target="../tags/tag341.xml"/><Relationship Id="rId8" Type="http://schemas.openxmlformats.org/officeDocument/2006/relationships/image" Target="../media/image34.png"/><Relationship Id="rId7" Type="http://schemas.openxmlformats.org/officeDocument/2006/relationships/tags" Target="../tags/tag340.xml"/><Relationship Id="rId6" Type="http://schemas.openxmlformats.org/officeDocument/2006/relationships/image" Target="../media/image33.png"/><Relationship Id="rId5" Type="http://schemas.openxmlformats.org/officeDocument/2006/relationships/tags" Target="../tags/tag339.xml"/><Relationship Id="rId4" Type="http://schemas.openxmlformats.org/officeDocument/2006/relationships/tags" Target="../tags/tag338.xml"/><Relationship Id="rId3" Type="http://schemas.openxmlformats.org/officeDocument/2006/relationships/tags" Target="../tags/tag337.xml"/><Relationship Id="rId2" Type="http://schemas.microsoft.com/office/2007/relationships/hdphoto" Target="../media/image5.wdp"/><Relationship Id="rId11" Type="http://schemas.openxmlformats.org/officeDocument/2006/relationships/slideLayout" Target="../slideLayouts/slideLayout33.xml"/><Relationship Id="rId10" Type="http://schemas.openxmlformats.org/officeDocument/2006/relationships/tags" Target="../tags/tag342.xml"/><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9" Type="http://schemas.openxmlformats.org/officeDocument/2006/relationships/tags" Target="../tags/tag347.xml"/><Relationship Id="rId8" Type="http://schemas.openxmlformats.org/officeDocument/2006/relationships/tags" Target="../tags/tag346.xml"/><Relationship Id="rId7" Type="http://schemas.openxmlformats.org/officeDocument/2006/relationships/image" Target="../media/image36.png"/><Relationship Id="rId6" Type="http://schemas.openxmlformats.org/officeDocument/2006/relationships/tags" Target="../tags/tag345.xml"/><Relationship Id="rId5" Type="http://schemas.openxmlformats.org/officeDocument/2006/relationships/image" Target="../media/image35.png"/><Relationship Id="rId4" Type="http://schemas.openxmlformats.org/officeDocument/2006/relationships/tags" Target="../tags/tag344.xml"/><Relationship Id="rId3" Type="http://schemas.openxmlformats.org/officeDocument/2006/relationships/tags" Target="../tags/tag343.xml"/><Relationship Id="rId2" Type="http://schemas.microsoft.com/office/2007/relationships/hdphoto" Target="../media/image5.wdp"/><Relationship Id="rId13" Type="http://schemas.openxmlformats.org/officeDocument/2006/relationships/slideLayout" Target="../slideLayouts/slideLayout33.xml"/><Relationship Id="rId12" Type="http://schemas.openxmlformats.org/officeDocument/2006/relationships/tags" Target="../tags/tag349.xml"/><Relationship Id="rId11" Type="http://schemas.openxmlformats.org/officeDocument/2006/relationships/image" Target="../media/image37.jpeg"/><Relationship Id="rId10" Type="http://schemas.openxmlformats.org/officeDocument/2006/relationships/tags" Target="../tags/tag348.xml"/><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33.xml"/><Relationship Id="rId3" Type="http://schemas.openxmlformats.org/officeDocument/2006/relationships/image" Target="../media/image38.png"/><Relationship Id="rId2" Type="http://schemas.microsoft.com/office/2007/relationships/media" Target="../media/media1.mp4"/><Relationship Id="rId1" Type="http://schemas.openxmlformats.org/officeDocument/2006/relationships/video" Target="NULL" TargetMode="Externa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3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3" Type="http://schemas.openxmlformats.org/officeDocument/2006/relationships/tags" Target="../tags/tag1.xml"/><Relationship Id="rId2" Type="http://schemas.microsoft.com/office/2007/relationships/hdphoto" Target="../media/image5.wdp"/><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png"/></Relationships>
</file>

<file path=ppt/slides/_rels/slide21.xml.rels><?xml version="1.0" encoding="UTF-8" standalone="yes"?>
<Relationships xmlns="http://schemas.openxmlformats.org/package/2006/relationships"><Relationship Id="rId9" Type="http://schemas.openxmlformats.org/officeDocument/2006/relationships/image" Target="../media/image40.jpeg"/><Relationship Id="rId8" Type="http://schemas.openxmlformats.org/officeDocument/2006/relationships/tags" Target="../tags/tag355.xml"/><Relationship Id="rId7" Type="http://schemas.openxmlformats.org/officeDocument/2006/relationships/tags" Target="../tags/tag354.xml"/><Relationship Id="rId6" Type="http://schemas.openxmlformats.org/officeDocument/2006/relationships/tags" Target="../tags/tag353.xml"/><Relationship Id="rId5" Type="http://schemas.openxmlformats.org/officeDocument/2006/relationships/tags" Target="../tags/tag352.xml"/><Relationship Id="rId4" Type="http://schemas.openxmlformats.org/officeDocument/2006/relationships/tags" Target="../tags/tag351.xml"/><Relationship Id="rId3" Type="http://schemas.openxmlformats.org/officeDocument/2006/relationships/tags" Target="../tags/tag350.xml"/><Relationship Id="rId2" Type="http://schemas.microsoft.com/office/2007/relationships/hdphoto" Target="../media/image5.wdp"/><Relationship Id="rId12" Type="http://schemas.openxmlformats.org/officeDocument/2006/relationships/slideLayout" Target="../slideLayouts/slideLayout33.xml"/><Relationship Id="rId11" Type="http://schemas.openxmlformats.org/officeDocument/2006/relationships/image" Target="../media/image41.webp"/><Relationship Id="rId10" Type="http://schemas.openxmlformats.org/officeDocument/2006/relationships/tags" Target="../tags/tag356.xml"/><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9" Type="http://schemas.openxmlformats.org/officeDocument/2006/relationships/tags" Target="../tags/tag362.xml"/><Relationship Id="rId8" Type="http://schemas.openxmlformats.org/officeDocument/2006/relationships/tags" Target="../tags/tag361.xml"/><Relationship Id="rId7" Type="http://schemas.openxmlformats.org/officeDocument/2006/relationships/image" Target="../media/image42.png"/><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tags" Target="../tags/tag357.xml"/><Relationship Id="rId2" Type="http://schemas.microsoft.com/office/2007/relationships/hdphoto" Target="../media/image5.wdp"/><Relationship Id="rId14" Type="http://schemas.openxmlformats.org/officeDocument/2006/relationships/slideLayout" Target="../slideLayouts/slideLayout33.xml"/><Relationship Id="rId13" Type="http://schemas.openxmlformats.org/officeDocument/2006/relationships/tags" Target="../tags/tag364.xml"/><Relationship Id="rId12" Type="http://schemas.openxmlformats.org/officeDocument/2006/relationships/image" Target="../media/image44.jpeg"/><Relationship Id="rId11" Type="http://schemas.openxmlformats.org/officeDocument/2006/relationships/tags" Target="../tags/tag363.xml"/><Relationship Id="rId10" Type="http://schemas.openxmlformats.org/officeDocument/2006/relationships/image" Target="../media/image43.jpe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9" Type="http://schemas.openxmlformats.org/officeDocument/2006/relationships/image" Target="../media/image45.jpeg"/><Relationship Id="rId8" Type="http://schemas.openxmlformats.org/officeDocument/2006/relationships/tags" Target="../tags/tag370.xml"/><Relationship Id="rId7" Type="http://schemas.openxmlformats.org/officeDocument/2006/relationships/tags" Target="../tags/tag369.xml"/><Relationship Id="rId6" Type="http://schemas.openxmlformats.org/officeDocument/2006/relationships/tags" Target="../tags/tag368.xml"/><Relationship Id="rId5" Type="http://schemas.openxmlformats.org/officeDocument/2006/relationships/tags" Target="../tags/tag367.xml"/><Relationship Id="rId4" Type="http://schemas.openxmlformats.org/officeDocument/2006/relationships/tags" Target="../tags/tag366.xml"/><Relationship Id="rId3" Type="http://schemas.openxmlformats.org/officeDocument/2006/relationships/tags" Target="../tags/tag365.xml"/><Relationship Id="rId2" Type="http://schemas.microsoft.com/office/2007/relationships/hdphoto" Target="../media/image5.wdp"/><Relationship Id="rId17" Type="http://schemas.openxmlformats.org/officeDocument/2006/relationships/slideLayout" Target="../slideLayouts/slideLayout33.xml"/><Relationship Id="rId16" Type="http://schemas.openxmlformats.org/officeDocument/2006/relationships/tags" Target="../tags/tag375.xml"/><Relationship Id="rId15" Type="http://schemas.openxmlformats.org/officeDocument/2006/relationships/image" Target="../media/image47.png"/><Relationship Id="rId14" Type="http://schemas.openxmlformats.org/officeDocument/2006/relationships/tags" Target="../tags/tag374.xml"/><Relationship Id="rId13" Type="http://schemas.openxmlformats.org/officeDocument/2006/relationships/tags" Target="../tags/tag373.xml"/><Relationship Id="rId12" Type="http://schemas.openxmlformats.org/officeDocument/2006/relationships/image" Target="../media/image46.jpeg"/><Relationship Id="rId11" Type="http://schemas.openxmlformats.org/officeDocument/2006/relationships/tags" Target="../tags/tag372.xml"/><Relationship Id="rId10" Type="http://schemas.openxmlformats.org/officeDocument/2006/relationships/tags" Target="../tags/tag371.xml"/><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tags" Target="../tags/tag381.xml"/><Relationship Id="rId7" Type="http://schemas.openxmlformats.org/officeDocument/2006/relationships/tags" Target="../tags/tag380.xml"/><Relationship Id="rId6" Type="http://schemas.openxmlformats.org/officeDocument/2006/relationships/tags" Target="../tags/tag379.xml"/><Relationship Id="rId5" Type="http://schemas.openxmlformats.org/officeDocument/2006/relationships/tags" Target="../tags/tag378.xml"/><Relationship Id="rId4" Type="http://schemas.openxmlformats.org/officeDocument/2006/relationships/tags" Target="../tags/tag377.xml"/><Relationship Id="rId3" Type="http://schemas.openxmlformats.org/officeDocument/2006/relationships/tags" Target="../tags/tag376.xml"/><Relationship Id="rId2" Type="http://schemas.microsoft.com/office/2007/relationships/hdphoto" Target="../media/image5.wdp"/><Relationship Id="rId13" Type="http://schemas.openxmlformats.org/officeDocument/2006/relationships/slideLayout" Target="../slideLayouts/slideLayout33.xml"/><Relationship Id="rId12" Type="http://schemas.openxmlformats.org/officeDocument/2006/relationships/image" Target="../media/image50.jpeg"/><Relationship Id="rId11" Type="http://schemas.openxmlformats.org/officeDocument/2006/relationships/image" Target="../media/image49.png"/><Relationship Id="rId10" Type="http://schemas.openxmlformats.org/officeDocument/2006/relationships/tags" Target="../tags/tag382.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33.xml"/><Relationship Id="rId6" Type="http://schemas.openxmlformats.org/officeDocument/2006/relationships/tags" Target="../tags/tag385.xml"/><Relationship Id="rId5" Type="http://schemas.openxmlformats.org/officeDocument/2006/relationships/tags" Target="../tags/tag384.xml"/><Relationship Id="rId4" Type="http://schemas.openxmlformats.org/officeDocument/2006/relationships/tags" Target="../tags/tag383.xml"/><Relationship Id="rId3" Type="http://schemas.openxmlformats.org/officeDocument/2006/relationships/image" Target="../media/image51.png"/><Relationship Id="rId2" Type="http://schemas.microsoft.com/office/2007/relationships/hdphoto" Target="../media/image5.wdp"/><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33.xml"/><Relationship Id="rId7" Type="http://schemas.openxmlformats.org/officeDocument/2006/relationships/image" Target="../media/image52.png"/><Relationship Id="rId6" Type="http://schemas.openxmlformats.org/officeDocument/2006/relationships/tags" Target="../tags/tag388.xml"/><Relationship Id="rId5" Type="http://schemas.openxmlformats.org/officeDocument/2006/relationships/tags" Target="../tags/tag387.xml"/><Relationship Id="rId4" Type="http://schemas.openxmlformats.org/officeDocument/2006/relationships/tags" Target="../tags/tag386.xml"/><Relationship Id="rId3" Type="http://schemas.openxmlformats.org/officeDocument/2006/relationships/image" Target="../media/image51.png"/><Relationship Id="rId2" Type="http://schemas.microsoft.com/office/2007/relationships/hdphoto" Target="../media/image5.wdp"/><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33.xml"/><Relationship Id="rId5" Type="http://schemas.openxmlformats.org/officeDocument/2006/relationships/tags" Target="../tags/tag390.xml"/><Relationship Id="rId4" Type="http://schemas.openxmlformats.org/officeDocument/2006/relationships/tags" Target="../tags/tag389.xml"/><Relationship Id="rId3" Type="http://schemas.openxmlformats.org/officeDocument/2006/relationships/image" Target="../media/image51.png"/><Relationship Id="rId2" Type="http://schemas.microsoft.com/office/2007/relationships/hdphoto" Target="../media/image5.wdp"/><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microsoft.com/office/2007/relationships/hdphoto" Target="../media/image5.wdp"/><Relationship Id="rId18" Type="http://schemas.openxmlformats.org/officeDocument/2006/relationships/slideLayout" Target="../slideLayouts/slideLayout33.xml"/><Relationship Id="rId17" Type="http://schemas.openxmlformats.org/officeDocument/2006/relationships/image" Target="../media/image10.jpeg"/><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4" Type="http://schemas.openxmlformats.org/officeDocument/2006/relationships/slideLayout" Target="../slideLayouts/slideLayout33.xml"/><Relationship Id="rId23" Type="http://schemas.openxmlformats.org/officeDocument/2006/relationships/image" Target="../media/image10.jpeg"/><Relationship Id="rId22" Type="http://schemas.openxmlformats.org/officeDocument/2006/relationships/tags" Target="../tags/tag33.xml"/><Relationship Id="rId21" Type="http://schemas.openxmlformats.org/officeDocument/2006/relationships/tags" Target="../tags/tag32.xml"/><Relationship Id="rId20" Type="http://schemas.openxmlformats.org/officeDocument/2006/relationships/image" Target="../media/image12.jpeg"/><Relationship Id="rId2" Type="http://schemas.microsoft.com/office/2007/relationships/hdphoto" Target="../media/image5.wdp"/><Relationship Id="rId19" Type="http://schemas.openxmlformats.org/officeDocument/2006/relationships/tags" Target="../tags/tag31.xml"/><Relationship Id="rId18" Type="http://schemas.openxmlformats.org/officeDocument/2006/relationships/image" Target="../media/image11.jpeg"/><Relationship Id="rId17" Type="http://schemas.openxmlformats.org/officeDocument/2006/relationships/tags" Target="../tags/tag30.xml"/><Relationship Id="rId16" Type="http://schemas.openxmlformats.org/officeDocument/2006/relationships/tags" Target="../tags/tag29.xml"/><Relationship Id="rId15" Type="http://schemas.openxmlformats.org/officeDocument/2006/relationships/tags" Target="../tags/tag28.xml"/><Relationship Id="rId14" Type="http://schemas.openxmlformats.org/officeDocument/2006/relationships/tags" Target="../tags/tag27.xml"/><Relationship Id="rId13" Type="http://schemas.openxmlformats.org/officeDocument/2006/relationships/tags" Target="../tags/tag26.xml"/><Relationship Id="rId12" Type="http://schemas.openxmlformats.org/officeDocument/2006/relationships/tags" Target="../tags/tag25.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microsoft.com/office/2007/relationships/hdphoto" Target="../media/image5.wdp"/><Relationship Id="rId17" Type="http://schemas.openxmlformats.org/officeDocument/2006/relationships/slideLayout" Target="../slideLayouts/slideLayout33.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image" Target="../media/image14.png"/><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image" Target="../media/image16.png"/><Relationship Id="rId7" Type="http://schemas.openxmlformats.org/officeDocument/2006/relationships/tags" Target="../tags/tag49.xml"/><Relationship Id="rId6" Type="http://schemas.openxmlformats.org/officeDocument/2006/relationships/image" Target="../media/image15.jpeg"/><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microsoft.com/office/2007/relationships/hdphoto" Target="../media/image5.wdp"/><Relationship Id="rId14" Type="http://schemas.openxmlformats.org/officeDocument/2006/relationships/slideLayout" Target="../slideLayouts/slideLayout33.xml"/><Relationship Id="rId13" Type="http://schemas.openxmlformats.org/officeDocument/2006/relationships/image" Target="../media/image18.jpeg"/><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image" Target="../media/image17.jpe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6" Type="http://schemas.openxmlformats.org/officeDocument/2006/relationships/slideLayout" Target="../slideLayouts/slideLayout38.xml"/><Relationship Id="rId15" Type="http://schemas.openxmlformats.org/officeDocument/2006/relationships/image" Target="../media/image19.jpeg"/><Relationship Id="rId14" Type="http://schemas.openxmlformats.org/officeDocument/2006/relationships/tags" Target="../tags/tag66.xml"/><Relationship Id="rId13" Type="http://schemas.openxmlformats.org/officeDocument/2006/relationships/tags" Target="../tags/tag65.xml"/><Relationship Id="rId12" Type="http://schemas.openxmlformats.org/officeDocument/2006/relationships/tags" Target="../tags/tag64.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tags" Target="../tags/tag53.xml"/></Relationships>
</file>

<file path=ppt/slides/_rels/slide9.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image" Target="../media/image20.jpeg"/><Relationship Id="rId4" Type="http://schemas.openxmlformats.org/officeDocument/2006/relationships/tags" Target="../tags/tag68.xml"/><Relationship Id="rId3" Type="http://schemas.openxmlformats.org/officeDocument/2006/relationships/tags" Target="../tags/tag67.xml"/><Relationship Id="rId2" Type="http://schemas.microsoft.com/office/2007/relationships/hdphoto" Target="../media/image5.wdp"/><Relationship Id="rId16" Type="http://schemas.openxmlformats.org/officeDocument/2006/relationships/slideLayout" Target="../slideLayouts/slideLayout33.xml"/><Relationship Id="rId15" Type="http://schemas.openxmlformats.org/officeDocument/2006/relationships/tags" Target="../tags/tag78.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7" name="矩形 6"/>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lang="zh-CN" sz="2800">
                <a:ln w="3175">
                  <a:noFill/>
                </a:ln>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贰</a:t>
            </a:r>
            <a:r>
              <a:rPr lang="en-US" altLang="zh-CN" sz="2800">
                <a:ln w="3175">
                  <a:noFill/>
                </a:ln>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a:t>
            </a:r>
            <a:r>
              <a:rPr sz="2800">
                <a:ln w="3175">
                  <a:noFill/>
                </a:ln>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确立邓小平理论为指导思想</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sp>
        <p:nvSpPr>
          <p:cNvPr id="27" name="文本框 26"/>
          <p:cNvSpPr txBox="1"/>
          <p:nvPr>
            <p:custDataLst>
              <p:tags r:id="rId1"/>
            </p:custDataLst>
          </p:nvPr>
        </p:nvSpPr>
        <p:spPr>
          <a:xfrm>
            <a:off x="339725" y="704850"/>
            <a:ext cx="2753360" cy="521970"/>
          </a:xfrm>
          <a:prstGeom prst="rect">
            <a:avLst/>
          </a:prstGeom>
          <a:noFill/>
        </p:spPr>
        <p:txBody>
          <a:bodyPr wrap="square" rtlCol="0" anchor="t">
            <a:spAutoFit/>
          </a:bodyPr>
          <a:lstStyle/>
          <a:p>
            <a:pPr lvl="0" algn="l">
              <a:buClrTx/>
              <a:buSzTx/>
              <a:buFontTx/>
            </a:pPr>
            <a:r>
              <a:rPr sz="2800" b="1">
                <a:latin typeface="华文中宋" panose="02010600040101010101" pitchFamily="2" charset="-122"/>
                <a:ea typeface="华文中宋" panose="02010600040101010101" pitchFamily="2" charset="-122"/>
                <a:cs typeface="华文中宋" panose="02010600040101010101" pitchFamily="2" charset="-122"/>
                <a:sym typeface="+mn-ea"/>
              </a:rPr>
              <a:t>1.邓小平地位</a:t>
            </a:r>
            <a:endParaRPr sz="2800" b="1">
              <a:latin typeface="华文中宋" panose="02010600040101010101" pitchFamily="2" charset="-122"/>
              <a:ea typeface="华文中宋" panose="02010600040101010101" pitchFamily="2" charset="-122"/>
              <a:cs typeface="华文中宋" panose="02010600040101010101" pitchFamily="2" charset="-122"/>
              <a:sym typeface="+mn-ea"/>
            </a:endParaRPr>
          </a:p>
        </p:txBody>
      </p:sp>
      <p:pic>
        <p:nvPicPr>
          <p:cNvPr id="2" name="图片 1"/>
          <p:cNvPicPr>
            <a:picLocks noChangeAspect="1"/>
          </p:cNvPicPr>
          <p:nvPr>
            <p:custDataLst>
              <p:tags r:id="rId2"/>
            </p:custDataLst>
          </p:nvPr>
        </p:nvPicPr>
        <p:blipFill>
          <a:blip r:embed="rId3">
            <a:clrChange>
              <a:clrFrom>
                <a:srgbClr val="FEFEFE">
                  <a:alpha val="100000"/>
                </a:srgbClr>
              </a:clrFrom>
              <a:clrTo>
                <a:srgbClr val="FEFEFE">
                  <a:alpha val="100000"/>
                  <a:alpha val="0"/>
                </a:srgbClr>
              </a:clrTo>
            </a:clrChange>
          </a:blip>
          <a:stretch>
            <a:fillRect/>
          </a:stretch>
        </p:blipFill>
        <p:spPr>
          <a:xfrm>
            <a:off x="7586980" y="782955"/>
            <a:ext cx="4612005" cy="5746115"/>
          </a:xfrm>
          <a:prstGeom prst="rect">
            <a:avLst/>
          </a:prstGeom>
        </p:spPr>
      </p:pic>
      <p:sp>
        <p:nvSpPr>
          <p:cNvPr id="3" name="文本框 2"/>
          <p:cNvSpPr txBox="1"/>
          <p:nvPr>
            <p:custDataLst>
              <p:tags r:id="rId4"/>
            </p:custDataLst>
          </p:nvPr>
        </p:nvSpPr>
        <p:spPr>
          <a:xfrm>
            <a:off x="339725" y="1351915"/>
            <a:ext cx="8305165" cy="2245360"/>
          </a:xfrm>
          <a:prstGeom prst="rect">
            <a:avLst/>
          </a:prstGeom>
        </p:spPr>
        <p:txBody>
          <a:bodyPr wrap="square">
            <a:spAutoFit/>
          </a:bodyPr>
          <a:lstStyle/>
          <a:p>
            <a:pPr indent="0" algn="just" defTabSz="266700" fontAlgn="auto">
              <a:lnSpc>
                <a:spcPct val="100000"/>
              </a:lnSpc>
              <a:spcBef>
                <a:spcPct val="0"/>
              </a:spcBef>
              <a:spcAft>
                <a:spcPct val="0"/>
              </a:spcAft>
            </a:pPr>
            <a:r>
              <a:rPr lang="en-US" altLang="zh-CN" sz="2400">
                <a:latin typeface="+mn-ea"/>
                <a:cs typeface="仿宋" panose="02010609060101010101" charset="-122"/>
              </a:rPr>
              <a:t>    </a:t>
            </a:r>
            <a:r>
              <a:rPr lang="zh-CN" altLang="en-US" sz="2400">
                <a:latin typeface="+mn-ea"/>
                <a:cs typeface="仿宋" panose="02010609060101010101" charset="-122"/>
              </a:rPr>
              <a:t>材料：</a:t>
            </a:r>
            <a:r>
              <a:rPr lang="zh-CN" altLang="en-US" sz="2400">
                <a:latin typeface="仿宋" panose="02010609060101010101" charset="-122"/>
                <a:ea typeface="仿宋" panose="02010609060101010101" charset="-122"/>
                <a:cs typeface="仿宋" panose="02010609060101010101" charset="-122"/>
              </a:rPr>
              <a:t>邓小平同志这样说过：如果没有毛泽东同志，我们中国人民至少还要在黑暗中摸索更长的时间。我们今天同样应当说，</a:t>
            </a:r>
            <a:r>
              <a:rPr lang="zh-CN" altLang="en-US" sz="2400">
                <a:ln>
                  <a:solidFill>
                    <a:schemeClr val="accent1"/>
                  </a:solidFill>
                </a:ln>
                <a:latin typeface="仿宋" panose="02010609060101010101" charset="-122"/>
                <a:ea typeface="仿宋" panose="02010609060101010101" charset="-122"/>
                <a:cs typeface="仿宋" panose="02010609060101010101" charset="-122"/>
              </a:rPr>
              <a:t>如果没有邓小平同志，中国人民就不可能有今天的新生活，中国就不可能有今天改革开放的新局面和社会主义现代化的光明前景</a:t>
            </a:r>
            <a:r>
              <a:rPr lang="zh-CN" altLang="en-US" sz="2400">
                <a:latin typeface="仿宋" panose="02010609060101010101" charset="-122"/>
                <a:ea typeface="仿宋" panose="02010609060101010101" charset="-122"/>
                <a:cs typeface="仿宋" panose="02010609060101010101" charset="-122"/>
              </a:rPr>
              <a:t>。</a:t>
            </a:r>
            <a:endParaRPr lang="zh-CN" altLang="en-US" sz="2400">
              <a:latin typeface="仿宋" panose="02010609060101010101" charset="-122"/>
              <a:ea typeface="仿宋" panose="02010609060101010101" charset="-122"/>
              <a:cs typeface="仿宋" panose="02010609060101010101" charset="-122"/>
            </a:endParaRPr>
          </a:p>
          <a:p>
            <a:pPr indent="2667000" algn="r" defTabSz="266700" fontAlgn="auto">
              <a:lnSpc>
                <a:spcPct val="100000"/>
              </a:lnSpc>
              <a:spcBef>
                <a:spcPct val="0"/>
              </a:spcBef>
              <a:spcAft>
                <a:spcPct val="0"/>
              </a:spcAft>
            </a:pPr>
            <a:r>
              <a:rPr lang="en-US" altLang="zh-CN" sz="2000">
                <a:latin typeface="仿宋" panose="02010609060101010101" charset="-122"/>
                <a:ea typeface="仿宋" panose="02010609060101010101" charset="-122"/>
                <a:cs typeface="仿宋" panose="02010609060101010101" charset="-122"/>
              </a:rPr>
              <a:t>——</a:t>
            </a:r>
            <a:r>
              <a:rPr lang="zh-CN" altLang="en-US" sz="2000">
                <a:latin typeface="仿宋" panose="02010609060101010101" charset="-122"/>
                <a:ea typeface="仿宋" panose="02010609060101010101" charset="-122"/>
                <a:cs typeface="仿宋" panose="02010609060101010101" charset="-122"/>
              </a:rPr>
              <a:t>江泽民</a:t>
            </a:r>
            <a:r>
              <a:rPr lang="en-US" altLang="zh-CN" sz="2000">
                <a:latin typeface="仿宋" panose="02010609060101010101" charset="-122"/>
                <a:ea typeface="仿宋" panose="02010609060101010101" charset="-122"/>
                <a:cs typeface="仿宋" panose="02010609060101010101" charset="-122"/>
              </a:rPr>
              <a:t>《</a:t>
            </a:r>
            <a:r>
              <a:rPr lang="zh-CN" altLang="en-US" sz="2000">
                <a:latin typeface="仿宋" panose="02010609060101010101" charset="-122"/>
                <a:ea typeface="仿宋" panose="02010609060101010101" charset="-122"/>
                <a:cs typeface="仿宋" panose="02010609060101010101" charset="-122"/>
              </a:rPr>
              <a:t>在邓小平同志追悼大会上的悼词</a:t>
            </a:r>
            <a:r>
              <a:rPr lang="en-US" altLang="zh-CN" sz="2000">
                <a:latin typeface="仿宋" panose="02010609060101010101" charset="-122"/>
                <a:ea typeface="仿宋" panose="02010609060101010101" charset="-122"/>
                <a:cs typeface="仿宋" panose="02010609060101010101" charset="-122"/>
              </a:rPr>
              <a:t>》</a:t>
            </a:r>
            <a:endParaRPr lang="en-US" altLang="zh-CN" sz="2000">
              <a:latin typeface="仿宋" panose="02010609060101010101" charset="-122"/>
              <a:ea typeface="仿宋" panose="02010609060101010101" charset="-122"/>
              <a:cs typeface="仿宋" panose="02010609060101010101" charset="-122"/>
            </a:endParaRPr>
          </a:p>
        </p:txBody>
      </p:sp>
      <p:sp>
        <p:nvSpPr>
          <p:cNvPr id="15" name="图形"/>
          <p:cNvSpPr/>
          <p:nvPr>
            <p:custDataLst>
              <p:tags r:id="rId5"/>
            </p:custDataLst>
          </p:nvPr>
        </p:nvSpPr>
        <p:spPr>
          <a:xfrm flipV="1">
            <a:off x="485140" y="3775075"/>
            <a:ext cx="8092440" cy="97790"/>
          </a:xfrm>
          <a:prstGeom prst="rect">
            <a:avLst/>
          </a:prstGeom>
          <a:solidFill>
            <a:srgbClr val="C2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Arial" panose="020B0604020202020204"/>
              <a:ea typeface="钉钉进步体"/>
              <a:cs typeface="仓耳渔阳体 W03" panose="02020400000000000000" charset="-122"/>
              <a:sym typeface="Arial" panose="020B0604020202020204"/>
            </a:endParaRPr>
          </a:p>
        </p:txBody>
      </p:sp>
      <p:sp>
        <p:nvSpPr>
          <p:cNvPr id="4" name="文本框 3"/>
          <p:cNvSpPr txBox="1"/>
          <p:nvPr>
            <p:custDataLst>
              <p:tags r:id="rId6"/>
            </p:custDataLst>
          </p:nvPr>
        </p:nvSpPr>
        <p:spPr>
          <a:xfrm>
            <a:off x="358775" y="4011930"/>
            <a:ext cx="7521575" cy="2392680"/>
          </a:xfrm>
          <a:prstGeom prst="rect">
            <a:avLst/>
          </a:prstGeom>
          <a:noFill/>
        </p:spPr>
        <p:txBody>
          <a:bodyPr wrap="square">
            <a:spAutoFit/>
          </a:bodyPr>
          <a:lstStyle/>
          <a:p>
            <a:pPr marL="457200" indent="-457200" fontAlgn="auto">
              <a:lnSpc>
                <a:spcPct val="110000"/>
              </a:lnSpc>
              <a:buFont typeface="Arial" panose="020B0604020202020204" pitchFamily="34" charset="0"/>
              <a:buChar char="•"/>
            </a:pPr>
            <a:r>
              <a:rPr lang="zh-CN" altLang="en-US" sz="2800" b="1">
                <a:solidFill>
                  <a:schemeClr val="tx1"/>
                </a:solidFill>
                <a:latin typeface="华文中宋" panose="02010600040101010101" pitchFamily="2" charset="-122"/>
                <a:ea typeface="华文中宋" panose="02010600040101010101" pitchFamily="2" charset="-122"/>
                <a:cs typeface="黑体" panose="02010609060101010101" charset="-122"/>
              </a:rPr>
              <a:t>邓小平是中国社会主义改革开放和社会主义现代化建设的</a:t>
            </a:r>
            <a:r>
              <a:rPr lang="zh-CN" altLang="en-US" sz="3600" b="1">
                <a:solidFill>
                  <a:srgbClr val="C00000"/>
                </a:solidFill>
                <a:latin typeface="华文行楷" panose="02010800040101010101" charset="-122"/>
                <a:ea typeface="华文行楷" panose="02010800040101010101" charset="-122"/>
                <a:cs typeface="黑体" panose="02010609060101010101" charset="-122"/>
              </a:rPr>
              <a:t>总设计师</a:t>
            </a:r>
            <a:endParaRPr lang="zh-CN" altLang="en-US" sz="2800" b="1">
              <a:solidFill>
                <a:srgbClr val="C00000"/>
              </a:solidFill>
              <a:latin typeface="华文中宋" panose="02010600040101010101" pitchFamily="2" charset="-122"/>
              <a:ea typeface="华文中宋" panose="02010600040101010101" pitchFamily="2" charset="-122"/>
              <a:cs typeface="黑体" panose="02010609060101010101" charset="-122"/>
            </a:endParaRPr>
          </a:p>
          <a:p>
            <a:pPr marL="457200" indent="-457200" fontAlgn="auto">
              <a:lnSpc>
                <a:spcPct val="110000"/>
              </a:lnSpc>
              <a:buFont typeface="Arial" panose="020B0604020202020204" pitchFamily="34" charset="0"/>
              <a:buChar char="•"/>
            </a:pPr>
            <a:r>
              <a:rPr lang="zh-CN" altLang="en-US" sz="2800" b="1">
                <a:solidFill>
                  <a:schemeClr val="tx1"/>
                </a:solidFill>
                <a:latin typeface="华文中宋" panose="02010600040101010101" pitchFamily="2" charset="-122"/>
                <a:ea typeface="华文中宋" panose="02010600040101010101" pitchFamily="2" charset="-122"/>
                <a:cs typeface="黑体" panose="02010609060101010101" charset="-122"/>
              </a:rPr>
              <a:t>中国特色社会主义道路的</a:t>
            </a:r>
            <a:r>
              <a:rPr lang="zh-CN" altLang="en-US" sz="3600" b="1">
                <a:solidFill>
                  <a:srgbClr val="C00000"/>
                </a:solidFill>
                <a:latin typeface="华文行楷" panose="02010800040101010101" charset="-122"/>
                <a:ea typeface="华文行楷" panose="02010800040101010101" charset="-122"/>
                <a:cs typeface="黑体" panose="02010609060101010101" charset="-122"/>
              </a:rPr>
              <a:t>开创者</a:t>
            </a:r>
            <a:endParaRPr lang="zh-CN" altLang="en-US" sz="3600" b="1">
              <a:solidFill>
                <a:srgbClr val="C00000"/>
              </a:solidFill>
              <a:latin typeface="华文行楷" panose="02010800040101010101" charset="-122"/>
              <a:ea typeface="华文行楷" panose="02010800040101010101" charset="-122"/>
              <a:cs typeface="黑体" panose="02010609060101010101" charset="-122"/>
            </a:endParaRPr>
          </a:p>
          <a:p>
            <a:pPr marL="457200" indent="-457200" fontAlgn="auto">
              <a:lnSpc>
                <a:spcPct val="110000"/>
              </a:lnSpc>
              <a:buFont typeface="Arial" panose="020B0604020202020204" pitchFamily="34" charset="0"/>
              <a:buChar char="•"/>
            </a:pPr>
            <a:r>
              <a:rPr lang="zh-CN" altLang="en-US" sz="2800" b="1">
                <a:solidFill>
                  <a:schemeClr val="tx1"/>
                </a:solidFill>
                <a:latin typeface="华文中宋" panose="02010600040101010101" pitchFamily="2" charset="-122"/>
                <a:ea typeface="华文中宋" panose="02010600040101010101" pitchFamily="2" charset="-122"/>
                <a:cs typeface="黑体" panose="02010609060101010101" charset="-122"/>
              </a:rPr>
              <a:t>邓小平理论的主要</a:t>
            </a:r>
            <a:r>
              <a:rPr lang="zh-CN" altLang="en-US" sz="3600" b="1">
                <a:solidFill>
                  <a:srgbClr val="C00000"/>
                </a:solidFill>
                <a:latin typeface="华文行楷" panose="02010800040101010101" charset="-122"/>
                <a:ea typeface="华文行楷" panose="02010800040101010101" charset="-122"/>
                <a:cs typeface="黑体" panose="02010609060101010101" charset="-122"/>
              </a:rPr>
              <a:t>创立者</a:t>
            </a:r>
            <a:endParaRPr lang="zh-CN" altLang="en-US" sz="3600" b="1">
              <a:solidFill>
                <a:srgbClr val="C00000"/>
              </a:solidFill>
              <a:latin typeface="华文行楷" panose="02010800040101010101" charset="-122"/>
              <a:ea typeface="华文行楷" panose="02010800040101010101" charset="-122"/>
              <a:cs typeface="黑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12" name="矩形 11"/>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lang="zh-CN" sz="2800">
                <a:ln w="3175">
                  <a:noFill/>
                </a:ln>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贰</a:t>
            </a:r>
            <a:r>
              <a:rPr lang="en-US" altLang="zh-CN" sz="2800">
                <a:ln w="3175">
                  <a:noFill/>
                </a:ln>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a:t>
            </a:r>
            <a:r>
              <a:rPr sz="2800">
                <a:ln w="3175">
                  <a:noFill/>
                </a:ln>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确立邓小平理论为指导思想</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sp>
        <p:nvSpPr>
          <p:cNvPr id="27" name="文本框 26"/>
          <p:cNvSpPr txBox="1"/>
          <p:nvPr>
            <p:custDataLst>
              <p:tags r:id="rId1"/>
            </p:custDataLst>
          </p:nvPr>
        </p:nvSpPr>
        <p:spPr>
          <a:xfrm>
            <a:off x="339725" y="704850"/>
            <a:ext cx="5198745" cy="521970"/>
          </a:xfrm>
          <a:prstGeom prst="rect">
            <a:avLst/>
          </a:prstGeom>
          <a:noFill/>
        </p:spPr>
        <p:txBody>
          <a:bodyPr wrap="square" rtlCol="0" anchor="t">
            <a:spAutoFit/>
          </a:bodyPr>
          <a:lstStyle/>
          <a:p>
            <a:pPr lvl="0" algn="l">
              <a:buClrTx/>
              <a:buSzTx/>
              <a:buFontTx/>
            </a:pPr>
            <a:r>
              <a:rPr lang="en-US" sz="2800" b="1">
                <a:latin typeface="华文中宋" panose="02010600040101010101" pitchFamily="2" charset="-122"/>
                <a:ea typeface="华文中宋" panose="02010600040101010101" pitchFamily="2" charset="-122"/>
                <a:cs typeface="华文中宋" panose="02010600040101010101" pitchFamily="2" charset="-122"/>
                <a:sym typeface="+mn-ea"/>
              </a:rPr>
              <a:t>2</a:t>
            </a:r>
            <a:r>
              <a:rPr sz="2800" b="1">
                <a:latin typeface="华文中宋" panose="02010600040101010101" pitchFamily="2" charset="-122"/>
                <a:ea typeface="华文中宋" panose="02010600040101010101" pitchFamily="2" charset="-122"/>
                <a:cs typeface="华文中宋" panose="02010600040101010101" pitchFamily="2" charset="-122"/>
                <a:sym typeface="+mn-ea"/>
              </a:rPr>
              <a:t>.邓小平</a:t>
            </a:r>
            <a:r>
              <a:rPr lang="zh-CN" sz="2800" b="1">
                <a:latin typeface="华文中宋" panose="02010600040101010101" pitchFamily="2" charset="-122"/>
                <a:ea typeface="华文中宋" panose="02010600040101010101" pitchFamily="2" charset="-122"/>
                <a:cs typeface="华文中宋" panose="02010600040101010101" pitchFamily="2" charset="-122"/>
                <a:sym typeface="+mn-ea"/>
              </a:rPr>
              <a:t>理论：</a:t>
            </a:r>
            <a:endParaRPr lang="zh-CN" sz="2800" b="1">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33" name="矩形 32"/>
          <p:cNvSpPr/>
          <p:nvPr>
            <p:custDataLst>
              <p:tags r:id="rId2"/>
            </p:custDataLst>
          </p:nvPr>
        </p:nvSpPr>
        <p:spPr>
          <a:xfrm>
            <a:off x="777875" y="3014980"/>
            <a:ext cx="1714500" cy="1198880"/>
          </a:xfrm>
          <a:prstGeom prst="rect">
            <a:avLst/>
          </a:prstGeom>
          <a:noFill/>
        </p:spPr>
        <p:txBody>
          <a:bodyPr wrap="square" lIns="0" tIns="0" rIns="0" bIns="0" rtlCol="0" anchor="t" anchorCtr="0">
            <a:noAutofit/>
          </a:bodyPr>
          <a:lstStyle/>
          <a:p>
            <a:pPr indent="0" algn="ctr" fontAlgn="auto">
              <a:lnSpc>
                <a:spcPct val="120000"/>
              </a:lnSpc>
              <a:spcBef>
                <a:spcPct val="0"/>
              </a:spcBef>
              <a:spcAft>
                <a:spcPct val="0"/>
              </a:spcAft>
            </a:pPr>
            <a:r>
              <a:rPr lang="zh-CN" altLang="en-US" sz="2400">
                <a:solidFill>
                  <a:schemeClr val="tx1">
                    <a:lumMod val="85000"/>
                    <a:lumOff val="15000"/>
                  </a:schemeClr>
                </a:solidFill>
                <a:latin typeface="楷体" panose="02010609060101010101" charset="-122"/>
                <a:ea typeface="楷体" panose="02010609060101010101" charset="-122"/>
                <a:cs typeface="+mn-ea"/>
              </a:rPr>
              <a:t>以</a:t>
            </a:r>
            <a:r>
              <a:rPr lang="en-US" altLang="zh-CN" sz="2400" b="1" kern="0">
                <a:solidFill>
                  <a:srgbClr val="C00000"/>
                </a:solidFill>
                <a:latin typeface="楷体" panose="02010609060101010101" charset="-122"/>
                <a:ea typeface="楷体" panose="02010609060101010101" charset="-122"/>
                <a:cs typeface="宋体" panose="02010600030101010101" pitchFamily="2" charset="-122"/>
              </a:rPr>
              <a:t>经济建设为中心，</a:t>
            </a:r>
            <a:r>
              <a:rPr lang="zh-CN" altLang="en-US" sz="2400">
                <a:solidFill>
                  <a:schemeClr val="tx1">
                    <a:lumMod val="85000"/>
                    <a:lumOff val="15000"/>
                  </a:schemeClr>
                </a:solidFill>
                <a:latin typeface="楷体" panose="02010609060101010101" charset="-122"/>
                <a:ea typeface="楷体" panose="02010609060101010101" charset="-122"/>
                <a:cs typeface="+mn-ea"/>
              </a:rPr>
              <a:t>实行</a:t>
            </a:r>
            <a:r>
              <a:rPr lang="en-US" altLang="zh-CN" sz="2400" b="1" kern="0">
                <a:solidFill>
                  <a:srgbClr val="C00000"/>
                </a:solidFill>
                <a:latin typeface="楷体" panose="02010609060101010101" charset="-122"/>
                <a:ea typeface="楷体" panose="02010609060101010101" charset="-122"/>
                <a:cs typeface="宋体" panose="02010600030101010101" pitchFamily="2" charset="-122"/>
              </a:rPr>
              <a:t>改革开放</a:t>
            </a:r>
            <a:endParaRPr lang="en-US" altLang="zh-CN" sz="2400" b="1" kern="0">
              <a:solidFill>
                <a:srgbClr val="C00000"/>
              </a:solidFill>
              <a:latin typeface="楷体" panose="02010609060101010101" charset="-122"/>
              <a:ea typeface="楷体" panose="02010609060101010101" charset="-122"/>
              <a:cs typeface="宋体" panose="02010600030101010101" pitchFamily="2" charset="-122"/>
            </a:endParaRPr>
          </a:p>
        </p:txBody>
      </p:sp>
      <p:sp>
        <p:nvSpPr>
          <p:cNvPr id="19" name="文本框 18"/>
          <p:cNvSpPr txBox="1"/>
          <p:nvPr>
            <p:custDataLst>
              <p:tags r:id="rId3"/>
            </p:custDataLst>
          </p:nvPr>
        </p:nvSpPr>
        <p:spPr>
          <a:xfrm>
            <a:off x="2545080" y="3014980"/>
            <a:ext cx="2096135" cy="1420495"/>
          </a:xfrm>
          <a:prstGeom prst="rect">
            <a:avLst/>
          </a:prstGeom>
          <a:noFill/>
        </p:spPr>
        <p:txBody>
          <a:bodyPr wrap="square" rtlCol="0" anchor="t" anchorCtr="0">
            <a:spAutoFit/>
          </a:bodyPr>
          <a:lstStyle/>
          <a:p>
            <a:pPr algn="ctr" fontAlgn="auto">
              <a:lnSpc>
                <a:spcPct val="120000"/>
              </a:lnSpc>
              <a:buClrTx/>
              <a:buSzTx/>
              <a:buFontTx/>
            </a:pPr>
            <a:r>
              <a:rPr lang="zh-CN" altLang="en-US" sz="2400">
                <a:latin typeface="楷体" panose="02010609060101010101" charset="-122"/>
                <a:ea typeface="楷体" panose="02010609060101010101" charset="-122"/>
              </a:rPr>
              <a:t>首次提出</a:t>
            </a:r>
            <a:r>
              <a:rPr lang="en-US" altLang="zh-CN" sz="2400" b="1" kern="0">
                <a:solidFill>
                  <a:srgbClr val="C00000"/>
                </a:solidFill>
                <a:latin typeface="楷体" panose="02010609060101010101" charset="-122"/>
                <a:ea typeface="楷体" panose="02010609060101010101" charset="-122"/>
                <a:cs typeface="宋体" panose="02010600030101010101" pitchFamily="2" charset="-122"/>
              </a:rPr>
              <a:t>建设有中国特色的社会主义</a:t>
            </a:r>
            <a:endParaRPr lang="en-US" altLang="zh-CN" sz="2400" b="1" kern="0">
              <a:solidFill>
                <a:srgbClr val="C00000"/>
              </a:solidFill>
              <a:latin typeface="楷体" panose="02010609060101010101" charset="-122"/>
              <a:ea typeface="楷体" panose="02010609060101010101" charset="-122"/>
              <a:cs typeface="宋体" panose="02010600030101010101" pitchFamily="2" charset="-122"/>
            </a:endParaRPr>
          </a:p>
        </p:txBody>
      </p:sp>
      <p:sp>
        <p:nvSpPr>
          <p:cNvPr id="23" name="文本框 22"/>
          <p:cNvSpPr txBox="1"/>
          <p:nvPr>
            <p:custDataLst>
              <p:tags r:id="rId4"/>
            </p:custDataLst>
          </p:nvPr>
        </p:nvSpPr>
        <p:spPr>
          <a:xfrm>
            <a:off x="4587240" y="3014980"/>
            <a:ext cx="1804670" cy="1420495"/>
          </a:xfrm>
          <a:prstGeom prst="rect">
            <a:avLst/>
          </a:prstGeom>
          <a:noFill/>
        </p:spPr>
        <p:txBody>
          <a:bodyPr wrap="square" rtlCol="0" anchor="t" anchorCtr="0">
            <a:spAutoFit/>
          </a:bodyPr>
          <a:lstStyle/>
          <a:p>
            <a:pPr indent="0" fontAlgn="auto">
              <a:lnSpc>
                <a:spcPct val="120000"/>
              </a:lnSpc>
            </a:pPr>
            <a:r>
              <a:rPr lang="zh-CN" altLang="en-US" sz="2400">
                <a:latin typeface="楷体" panose="02010609060101010101" charset="-122"/>
                <a:ea typeface="楷体" panose="02010609060101010101" charset="-122"/>
              </a:rPr>
              <a:t>系统阐述</a:t>
            </a:r>
            <a:r>
              <a:rPr lang="en-US" altLang="zh-CN" sz="2400" b="1" kern="0">
                <a:solidFill>
                  <a:srgbClr val="C00000"/>
                </a:solidFill>
                <a:latin typeface="楷体" panose="02010609060101010101" charset="-122"/>
                <a:ea typeface="楷体" panose="02010609060101010101" charset="-122"/>
                <a:cs typeface="宋体" panose="02010600030101010101" pitchFamily="2" charset="-122"/>
              </a:rPr>
              <a:t>社会主义初级阶段</a:t>
            </a:r>
            <a:r>
              <a:rPr lang="zh-CN" altLang="en-US" sz="2400">
                <a:solidFill>
                  <a:schemeClr val="tx1">
                    <a:lumMod val="85000"/>
                    <a:lumOff val="15000"/>
                  </a:schemeClr>
                </a:solidFill>
                <a:latin typeface="楷体" panose="02010609060101010101" charset="-122"/>
                <a:ea typeface="楷体" panose="02010609060101010101" charset="-122"/>
                <a:cs typeface="+mn-ea"/>
                <a:sym typeface="+mn-ea"/>
              </a:rPr>
              <a:t>的理论</a:t>
            </a:r>
            <a:endParaRPr lang="zh-CN" altLang="en-US" sz="2400">
              <a:solidFill>
                <a:schemeClr val="tx1">
                  <a:lumMod val="85000"/>
                  <a:lumOff val="15000"/>
                </a:schemeClr>
              </a:solidFill>
              <a:latin typeface="楷体" panose="02010609060101010101" charset="-122"/>
              <a:ea typeface="楷体" panose="02010609060101010101" charset="-122"/>
              <a:cs typeface="+mn-ea"/>
              <a:sym typeface="+mn-ea"/>
            </a:endParaRPr>
          </a:p>
        </p:txBody>
      </p:sp>
      <p:sp>
        <p:nvSpPr>
          <p:cNvPr id="24" name="文本框 23"/>
          <p:cNvSpPr txBox="1"/>
          <p:nvPr>
            <p:custDataLst>
              <p:tags r:id="rId5"/>
            </p:custDataLst>
          </p:nvPr>
        </p:nvSpPr>
        <p:spPr>
          <a:xfrm>
            <a:off x="8181340" y="3014980"/>
            <a:ext cx="1721485" cy="2306320"/>
          </a:xfrm>
          <a:prstGeom prst="rect">
            <a:avLst/>
          </a:prstGeom>
          <a:noFill/>
        </p:spPr>
        <p:txBody>
          <a:bodyPr wrap="square" rtlCol="0" anchor="t" anchorCtr="0">
            <a:spAutoFit/>
          </a:bodyPr>
          <a:lstStyle/>
          <a:p>
            <a:pPr algn="l" fontAlgn="auto">
              <a:lnSpc>
                <a:spcPct val="120000"/>
              </a:lnSpc>
              <a:buClrTx/>
              <a:buSzTx/>
              <a:buFontTx/>
            </a:pPr>
            <a:r>
              <a:rPr lang="zh-CN" altLang="en-US" sz="2400">
                <a:solidFill>
                  <a:schemeClr val="tx1"/>
                </a:solidFill>
                <a:latin typeface="楷体" panose="02010609060101010101" charset="-122"/>
                <a:ea typeface="楷体" panose="02010609060101010101" charset="-122"/>
              </a:rPr>
              <a:t>提出必须用</a:t>
            </a:r>
            <a:r>
              <a:rPr lang="en-US" altLang="zh-CN" sz="2400" b="1" kern="0">
                <a:solidFill>
                  <a:srgbClr val="C00000"/>
                </a:solidFill>
                <a:latin typeface="楷体" panose="02010609060101010101" charset="-122"/>
                <a:ea typeface="楷体" panose="02010609060101010101" charset="-122"/>
                <a:cs typeface="宋体" panose="02010600030101010101" pitchFamily="2" charset="-122"/>
              </a:rPr>
              <a:t>邓小平建设有中国特色社会主义理论</a:t>
            </a:r>
            <a:r>
              <a:rPr lang="en-US" altLang="zh-CN" sz="2400" kern="0">
                <a:solidFill>
                  <a:schemeClr val="tx1"/>
                </a:solidFill>
                <a:latin typeface="楷体" panose="02010609060101010101" charset="-122"/>
                <a:ea typeface="楷体" panose="02010609060101010101" charset="-122"/>
                <a:cs typeface="宋体" panose="02010600030101010101" pitchFamily="2" charset="-122"/>
              </a:rPr>
              <a:t>武装全党</a:t>
            </a:r>
            <a:endParaRPr lang="en-US" altLang="zh-CN" sz="2400" kern="0">
              <a:solidFill>
                <a:schemeClr val="tx1"/>
              </a:solidFill>
              <a:latin typeface="楷体" panose="02010609060101010101" charset="-122"/>
              <a:ea typeface="楷体" panose="02010609060101010101" charset="-122"/>
              <a:cs typeface="宋体" panose="02010600030101010101" pitchFamily="2" charset="-122"/>
            </a:endParaRPr>
          </a:p>
        </p:txBody>
      </p:sp>
      <p:sp>
        <p:nvSpPr>
          <p:cNvPr id="53" name="文本框 52"/>
          <p:cNvSpPr txBox="1"/>
          <p:nvPr>
            <p:custDataLst>
              <p:tags r:id="rId6"/>
            </p:custDataLst>
          </p:nvPr>
        </p:nvSpPr>
        <p:spPr>
          <a:xfrm>
            <a:off x="6391910" y="3014980"/>
            <a:ext cx="1850390" cy="2306320"/>
          </a:xfrm>
          <a:prstGeom prst="rect">
            <a:avLst/>
          </a:prstGeom>
          <a:noFill/>
        </p:spPr>
        <p:txBody>
          <a:bodyPr wrap="square" rtlCol="0" anchor="t" anchorCtr="0">
            <a:spAutoFit/>
          </a:bodyPr>
          <a:lstStyle/>
          <a:p>
            <a:pPr algn="l" fontAlgn="auto">
              <a:lnSpc>
                <a:spcPct val="120000"/>
              </a:lnSpc>
              <a:buClrTx/>
              <a:buSzTx/>
              <a:buFontTx/>
            </a:pPr>
            <a:r>
              <a:rPr lang="zh-CN" altLang="en-US" sz="2400">
                <a:latin typeface="楷体" panose="02010609060101010101" charset="-122"/>
                <a:ea typeface="楷体" panose="02010609060101010101" charset="-122"/>
              </a:rPr>
              <a:t>进一步</a:t>
            </a:r>
            <a:r>
              <a:rPr lang="en-US" altLang="zh-CN" sz="2400" b="1" kern="0">
                <a:solidFill>
                  <a:srgbClr val="C00000"/>
                </a:solidFill>
                <a:latin typeface="楷体" panose="02010609060101010101" charset="-122"/>
                <a:ea typeface="楷体" panose="02010609060101010101" charset="-122"/>
                <a:cs typeface="宋体" panose="02010600030101010101" pitchFamily="2" charset="-122"/>
              </a:rPr>
              <a:t>解放思想</a:t>
            </a:r>
            <a:r>
              <a:rPr lang="zh-CN" altLang="en-US" sz="2400">
                <a:solidFill>
                  <a:schemeClr val="tx1"/>
                </a:solidFill>
                <a:latin typeface="楷体" panose="02010609060101010101" charset="-122"/>
                <a:ea typeface="楷体" panose="02010609060101010101" charset="-122"/>
              </a:rPr>
              <a:t>，提出</a:t>
            </a:r>
            <a:r>
              <a:rPr lang="en-US" altLang="zh-CN" sz="2400" b="1" kern="0">
                <a:solidFill>
                  <a:srgbClr val="C00000"/>
                </a:solidFill>
                <a:latin typeface="楷体" panose="02010609060101010101" charset="-122"/>
                <a:ea typeface="楷体" panose="02010609060101010101" charset="-122"/>
                <a:cs typeface="宋体" panose="02010600030101010101" pitchFamily="2" charset="-122"/>
              </a:rPr>
              <a:t>社会主义的本质</a:t>
            </a:r>
            <a:r>
              <a:rPr lang="zh-CN" altLang="en-US" sz="2400">
                <a:solidFill>
                  <a:schemeClr val="tx1"/>
                </a:solidFill>
                <a:latin typeface="楷体" panose="02010609060101010101" charset="-122"/>
                <a:ea typeface="楷体" panose="02010609060101010101" charset="-122"/>
              </a:rPr>
              <a:t>是解放</a:t>
            </a:r>
            <a:r>
              <a:rPr lang="zh-CN" altLang="en-US" sz="2400">
                <a:solidFill>
                  <a:schemeClr val="tx1"/>
                </a:solidFill>
                <a:latin typeface="楷体" panose="02010609060101010101" charset="-122"/>
                <a:ea typeface="楷体" panose="02010609060101010101" charset="-122"/>
              </a:rPr>
              <a:t>生产力</a:t>
            </a:r>
            <a:endParaRPr lang="zh-CN" altLang="en-US" sz="2400">
              <a:solidFill>
                <a:schemeClr val="tx1"/>
              </a:solidFill>
              <a:latin typeface="楷体" panose="02010609060101010101" charset="-122"/>
              <a:ea typeface="楷体" panose="02010609060101010101" charset="-122"/>
            </a:endParaRPr>
          </a:p>
        </p:txBody>
      </p:sp>
      <p:sp>
        <p:nvSpPr>
          <p:cNvPr id="55" name="文本框 54"/>
          <p:cNvSpPr txBox="1"/>
          <p:nvPr>
            <p:custDataLst>
              <p:tags r:id="rId7"/>
            </p:custDataLst>
          </p:nvPr>
        </p:nvSpPr>
        <p:spPr>
          <a:xfrm>
            <a:off x="10017760" y="3071495"/>
            <a:ext cx="1721485" cy="1863725"/>
          </a:xfrm>
          <a:prstGeom prst="rect">
            <a:avLst/>
          </a:prstGeom>
          <a:noFill/>
        </p:spPr>
        <p:txBody>
          <a:bodyPr wrap="square" rtlCol="0" anchor="t" anchorCtr="0">
            <a:spAutoFit/>
          </a:bodyPr>
          <a:lstStyle/>
          <a:p>
            <a:pPr indent="0" fontAlgn="auto">
              <a:lnSpc>
                <a:spcPct val="120000"/>
              </a:lnSpc>
            </a:pPr>
            <a:r>
              <a:rPr lang="en-US" altLang="zh-CN" sz="2400" b="1" kern="0">
                <a:solidFill>
                  <a:srgbClr val="C00000"/>
                </a:solidFill>
                <a:latin typeface="楷体" panose="02010609060101010101" charset="-122"/>
                <a:ea typeface="楷体" panose="02010609060101010101" charset="-122"/>
                <a:cs typeface="宋体" panose="02010600030101010101" pitchFamily="2" charset="-122"/>
              </a:rPr>
              <a:t>把邓小平理论确立为党的指导思想，并写入党章</a:t>
            </a:r>
            <a:endParaRPr lang="zh-CN" altLang="en-US" sz="2400">
              <a:solidFill>
                <a:schemeClr val="tx1"/>
              </a:solidFill>
              <a:latin typeface="楷体" panose="02010609060101010101" charset="-122"/>
              <a:ea typeface="楷体" panose="02010609060101010101" charset="-122"/>
            </a:endParaRPr>
          </a:p>
        </p:txBody>
      </p:sp>
      <p:grpSp>
        <p:nvGrpSpPr>
          <p:cNvPr id="28" name="组合 27"/>
          <p:cNvGrpSpPr/>
          <p:nvPr>
            <p:custDataLst>
              <p:tags r:id="rId8"/>
            </p:custDataLst>
          </p:nvPr>
        </p:nvGrpSpPr>
        <p:grpSpPr>
          <a:xfrm>
            <a:off x="408940" y="1882140"/>
            <a:ext cx="11341735" cy="687705"/>
            <a:chOff x="583" y="4404"/>
            <a:chExt cx="17861" cy="1083"/>
          </a:xfrm>
        </p:grpSpPr>
        <p:sp>
          <p:nvSpPr>
            <p:cNvPr id="20" name="任意多边形 19"/>
            <p:cNvSpPr/>
            <p:nvPr>
              <p:custDataLst>
                <p:tags r:id="rId9"/>
              </p:custDataLst>
            </p:nvPr>
          </p:nvSpPr>
          <p:spPr>
            <a:xfrm flipV="1">
              <a:off x="583" y="4406"/>
              <a:ext cx="4238" cy="1079"/>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166" h="1061">
                  <a:moveTo>
                    <a:pt x="1956" y="0"/>
                  </a:moveTo>
                  <a:cubicBezTo>
                    <a:pt x="1973" y="0"/>
                    <a:pt x="1988" y="7"/>
                    <a:pt x="1998" y="18"/>
                  </a:cubicBezTo>
                  <a:lnTo>
                    <a:pt x="2000" y="19"/>
                  </a:lnTo>
                  <a:lnTo>
                    <a:pt x="2014" y="45"/>
                  </a:lnTo>
                  <a:lnTo>
                    <a:pt x="2091" y="186"/>
                  </a:lnTo>
                  <a:lnTo>
                    <a:pt x="3174" y="186"/>
                  </a:lnTo>
                  <a:lnTo>
                    <a:pt x="3473" y="186"/>
                  </a:lnTo>
                  <a:lnTo>
                    <a:pt x="4166" y="186"/>
                  </a:lnTo>
                  <a:lnTo>
                    <a:pt x="4166" y="1061"/>
                  </a:lnTo>
                  <a:lnTo>
                    <a:pt x="3473" y="1061"/>
                  </a:lnTo>
                  <a:lnTo>
                    <a:pt x="3174" y="1061"/>
                  </a:lnTo>
                  <a:lnTo>
                    <a:pt x="438" y="1061"/>
                  </a:lnTo>
                  <a:cubicBezTo>
                    <a:pt x="196" y="1061"/>
                    <a:pt x="0" y="865"/>
                    <a:pt x="0" y="624"/>
                  </a:cubicBezTo>
                  <a:cubicBezTo>
                    <a:pt x="0" y="382"/>
                    <a:pt x="196" y="186"/>
                    <a:pt x="438" y="186"/>
                  </a:cubicBezTo>
                  <a:lnTo>
                    <a:pt x="1819" y="186"/>
                  </a:lnTo>
                  <a:lnTo>
                    <a:pt x="1902" y="34"/>
                  </a:lnTo>
                  <a:lnTo>
                    <a:pt x="1905" y="29"/>
                  </a:lnTo>
                  <a:lnTo>
                    <a:pt x="1906" y="26"/>
                  </a:lnTo>
                  <a:cubicBezTo>
                    <a:pt x="1917" y="10"/>
                    <a:pt x="1935" y="0"/>
                    <a:pt x="1956" y="0"/>
                  </a:cubicBezTo>
                  <a:close/>
                </a:path>
              </a:pathLst>
            </a:custGeom>
            <a:solidFill>
              <a:srgbClr val="C2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575945" tIns="179705" rIns="504190" rtlCol="0" anchor="ctr">
              <a:noAutofit/>
            </a:bodyPr>
            <a:lstStyle/>
            <a:p>
              <a:pPr algn="l">
                <a:spcBef>
                  <a:spcPct val="0"/>
                </a:spcBef>
                <a:spcAft>
                  <a:spcPct val="0"/>
                </a:spcAft>
              </a:pPr>
              <a:r>
                <a:rPr lang="en-US" altLang="zh-CN" b="1">
                  <a:solidFill>
                    <a:schemeClr val="lt1">
                      <a:lumMod val="100000"/>
                    </a:schemeClr>
                  </a:solidFill>
                  <a:effectLst/>
                  <a:latin typeface="黑体" panose="02010609060101010101" charset="-122"/>
                  <a:ea typeface="黑体" panose="02010609060101010101" charset="-122"/>
                  <a:cs typeface="+mn-ea"/>
                  <a:sym typeface="+mn-ea"/>
                </a:rPr>
                <a:t> </a:t>
              </a:r>
              <a:endParaRPr lang="en-US" altLang="zh-CN" b="1">
                <a:solidFill>
                  <a:schemeClr val="lt1">
                    <a:lumMod val="100000"/>
                  </a:schemeClr>
                </a:solidFill>
                <a:effectLst/>
                <a:latin typeface="黑体" panose="02010609060101010101" charset="-122"/>
                <a:ea typeface="黑体" panose="02010609060101010101" charset="-122"/>
                <a:cs typeface="+mn-ea"/>
                <a:sym typeface="+mn-ea"/>
              </a:endParaRPr>
            </a:p>
          </p:txBody>
        </p:sp>
        <p:sp>
          <p:nvSpPr>
            <p:cNvPr id="21" name="任意多边形 20"/>
            <p:cNvSpPr/>
            <p:nvPr>
              <p:custDataLst>
                <p:tags r:id="rId10"/>
              </p:custDataLst>
            </p:nvPr>
          </p:nvSpPr>
          <p:spPr>
            <a:xfrm>
              <a:off x="4351" y="4406"/>
              <a:ext cx="3383" cy="1081"/>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520" h="1062">
                  <a:moveTo>
                    <a:pt x="437" y="0"/>
                  </a:moveTo>
                  <a:lnTo>
                    <a:pt x="3109" y="0"/>
                  </a:lnTo>
                  <a:lnTo>
                    <a:pt x="3471" y="0"/>
                  </a:lnTo>
                  <a:lnTo>
                    <a:pt x="4520" y="0"/>
                  </a:lnTo>
                  <a:lnTo>
                    <a:pt x="4520" y="876"/>
                  </a:lnTo>
                  <a:lnTo>
                    <a:pt x="3109" y="876"/>
                  </a:lnTo>
                  <a:lnTo>
                    <a:pt x="3109" y="876"/>
                  </a:lnTo>
                  <a:lnTo>
                    <a:pt x="2091" y="876"/>
                  </a:lnTo>
                  <a:lnTo>
                    <a:pt x="2090" y="876"/>
                  </a:lnTo>
                  <a:lnTo>
                    <a:pt x="2007" y="1028"/>
                  </a:lnTo>
                  <a:lnTo>
                    <a:pt x="2004" y="1033"/>
                  </a:lnTo>
                  <a:lnTo>
                    <a:pt x="2003" y="1036"/>
                  </a:lnTo>
                  <a:cubicBezTo>
                    <a:pt x="1992" y="1052"/>
                    <a:pt x="1974" y="1062"/>
                    <a:pt x="1953" y="1062"/>
                  </a:cubicBezTo>
                  <a:cubicBezTo>
                    <a:pt x="1936" y="1062"/>
                    <a:pt x="1921" y="1055"/>
                    <a:pt x="1911" y="1044"/>
                  </a:cubicBezTo>
                  <a:lnTo>
                    <a:pt x="1819" y="876"/>
                  </a:lnTo>
                  <a:lnTo>
                    <a:pt x="1818" y="876"/>
                  </a:lnTo>
                  <a:lnTo>
                    <a:pt x="437" y="876"/>
                  </a:lnTo>
                  <a:lnTo>
                    <a:pt x="415" y="875"/>
                  </a:lnTo>
                  <a:lnTo>
                    <a:pt x="414" y="875"/>
                  </a:lnTo>
                  <a:lnTo>
                    <a:pt x="392" y="874"/>
                  </a:lnTo>
                  <a:cubicBezTo>
                    <a:pt x="319" y="866"/>
                    <a:pt x="251" y="841"/>
                    <a:pt x="193" y="801"/>
                  </a:cubicBezTo>
                  <a:lnTo>
                    <a:pt x="188" y="798"/>
                  </a:lnTo>
                  <a:lnTo>
                    <a:pt x="176" y="789"/>
                  </a:lnTo>
                  <a:cubicBezTo>
                    <a:pt x="69" y="709"/>
                    <a:pt x="0" y="582"/>
                    <a:pt x="0" y="437"/>
                  </a:cubicBezTo>
                  <a:cubicBezTo>
                    <a:pt x="0" y="286"/>
                    <a:pt x="77" y="153"/>
                    <a:pt x="193" y="75"/>
                  </a:cubicBezTo>
                  <a:lnTo>
                    <a:pt x="209" y="65"/>
                  </a:lnTo>
                  <a:lnTo>
                    <a:pt x="211" y="63"/>
                  </a:lnTo>
                  <a:cubicBezTo>
                    <a:pt x="265" y="30"/>
                    <a:pt x="326" y="9"/>
                    <a:pt x="392" y="2"/>
                  </a:cubicBezTo>
                  <a:lnTo>
                    <a:pt x="414" y="1"/>
                  </a:lnTo>
                  <a:lnTo>
                    <a:pt x="415" y="1"/>
                  </a:lnTo>
                  <a:lnTo>
                    <a:pt x="437" y="0"/>
                  </a:lnTo>
                  <a:close/>
                </a:path>
              </a:pathLst>
            </a:custGeom>
            <a:solidFill>
              <a:srgbClr val="FFFF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575945" tIns="71755" rIns="683895" bIns="144145"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solidFill>
                    <a:schemeClr val="lt1">
                      <a:lumMod val="100000"/>
                    </a:schemeClr>
                  </a:solidFill>
                  <a:effectLst/>
                  <a:latin typeface="黑体" panose="02010609060101010101" charset="-122"/>
                  <a:ea typeface="黑体" panose="02010609060101010101" charset="-122"/>
                  <a:cs typeface="+mn-ea"/>
                  <a:sym typeface="+mn-ea"/>
                </a:rPr>
                <a:t> </a:t>
              </a:r>
              <a:endParaRPr lang="en-US" altLang="zh-CN" b="1">
                <a:solidFill>
                  <a:schemeClr val="lt1">
                    <a:lumMod val="100000"/>
                  </a:schemeClr>
                </a:solidFill>
                <a:effectLst/>
                <a:latin typeface="黑体" panose="02010609060101010101" charset="-122"/>
                <a:ea typeface="黑体" panose="02010609060101010101" charset="-122"/>
                <a:cs typeface="+mn-ea"/>
                <a:sym typeface="+mn-ea"/>
              </a:endParaRPr>
            </a:p>
          </p:txBody>
        </p:sp>
        <p:sp>
          <p:nvSpPr>
            <p:cNvPr id="22" name="任意多边形 21"/>
            <p:cNvSpPr/>
            <p:nvPr>
              <p:custDataLst>
                <p:tags r:id="rId11"/>
              </p:custDataLst>
            </p:nvPr>
          </p:nvSpPr>
          <p:spPr>
            <a:xfrm flipV="1">
              <a:off x="7264" y="4406"/>
              <a:ext cx="3118" cy="1079"/>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166" h="1061">
                  <a:moveTo>
                    <a:pt x="1956" y="0"/>
                  </a:moveTo>
                  <a:cubicBezTo>
                    <a:pt x="1973" y="0"/>
                    <a:pt x="1988" y="7"/>
                    <a:pt x="1998" y="18"/>
                  </a:cubicBezTo>
                  <a:lnTo>
                    <a:pt x="2000" y="19"/>
                  </a:lnTo>
                  <a:lnTo>
                    <a:pt x="2014" y="45"/>
                  </a:lnTo>
                  <a:lnTo>
                    <a:pt x="2091" y="186"/>
                  </a:lnTo>
                  <a:lnTo>
                    <a:pt x="3174" y="186"/>
                  </a:lnTo>
                  <a:lnTo>
                    <a:pt x="3473" y="186"/>
                  </a:lnTo>
                  <a:lnTo>
                    <a:pt x="4166" y="186"/>
                  </a:lnTo>
                  <a:lnTo>
                    <a:pt x="4166" y="1061"/>
                  </a:lnTo>
                  <a:lnTo>
                    <a:pt x="3473" y="1061"/>
                  </a:lnTo>
                  <a:lnTo>
                    <a:pt x="3174" y="1061"/>
                  </a:lnTo>
                  <a:lnTo>
                    <a:pt x="438" y="1061"/>
                  </a:lnTo>
                  <a:cubicBezTo>
                    <a:pt x="196" y="1061"/>
                    <a:pt x="0" y="865"/>
                    <a:pt x="0" y="624"/>
                  </a:cubicBezTo>
                  <a:cubicBezTo>
                    <a:pt x="0" y="382"/>
                    <a:pt x="196" y="186"/>
                    <a:pt x="438" y="186"/>
                  </a:cubicBezTo>
                  <a:lnTo>
                    <a:pt x="1819" y="186"/>
                  </a:lnTo>
                  <a:lnTo>
                    <a:pt x="1902" y="34"/>
                  </a:lnTo>
                  <a:lnTo>
                    <a:pt x="1905" y="29"/>
                  </a:lnTo>
                  <a:lnTo>
                    <a:pt x="1906" y="26"/>
                  </a:lnTo>
                  <a:cubicBezTo>
                    <a:pt x="1917" y="10"/>
                    <a:pt x="1935" y="0"/>
                    <a:pt x="1956" y="0"/>
                  </a:cubicBezTo>
                  <a:close/>
                </a:path>
              </a:pathLst>
            </a:custGeom>
            <a:solidFill>
              <a:srgbClr val="00B05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575945" tIns="179705" rIns="504190" rtlCol="0" anchor="ctr">
              <a:noAutofit/>
            </a:bodyPr>
            <a:lstStyle/>
            <a:p>
              <a:pPr algn="ctr">
                <a:spcBef>
                  <a:spcPct val="0"/>
                </a:spcBef>
                <a:spcAft>
                  <a:spcPct val="0"/>
                </a:spcAft>
              </a:pPr>
              <a:r>
                <a:rPr lang="en-US" altLang="zh-CN" b="1">
                  <a:solidFill>
                    <a:schemeClr val="lt1">
                      <a:lumMod val="100000"/>
                    </a:schemeClr>
                  </a:solidFill>
                  <a:effectLst/>
                  <a:latin typeface="黑体" panose="02010609060101010101" charset="-122"/>
                  <a:ea typeface="黑体" panose="02010609060101010101" charset="-122"/>
                  <a:cs typeface="+mn-ea"/>
                  <a:sym typeface="+mn-ea"/>
                </a:rPr>
                <a:t> </a:t>
              </a:r>
              <a:endParaRPr lang="en-US" altLang="zh-CN" b="1">
                <a:solidFill>
                  <a:schemeClr val="lt1">
                    <a:lumMod val="100000"/>
                  </a:schemeClr>
                </a:solidFill>
                <a:effectLst/>
                <a:latin typeface="黑体" panose="02010609060101010101" charset="-122"/>
                <a:ea typeface="黑体" panose="02010609060101010101" charset="-122"/>
                <a:cs typeface="+mn-ea"/>
                <a:sym typeface="+mn-ea"/>
              </a:endParaRPr>
            </a:p>
          </p:txBody>
        </p:sp>
        <p:sp>
          <p:nvSpPr>
            <p:cNvPr id="2" name="任意多边形 1"/>
            <p:cNvSpPr/>
            <p:nvPr>
              <p:custDataLst>
                <p:tags r:id="rId12"/>
              </p:custDataLst>
            </p:nvPr>
          </p:nvSpPr>
          <p:spPr>
            <a:xfrm>
              <a:off x="9912" y="4406"/>
              <a:ext cx="3383" cy="1081"/>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520" h="1062">
                  <a:moveTo>
                    <a:pt x="437" y="0"/>
                  </a:moveTo>
                  <a:lnTo>
                    <a:pt x="3109" y="0"/>
                  </a:lnTo>
                  <a:lnTo>
                    <a:pt x="3471" y="0"/>
                  </a:lnTo>
                  <a:lnTo>
                    <a:pt x="4520" y="0"/>
                  </a:lnTo>
                  <a:lnTo>
                    <a:pt x="4520" y="876"/>
                  </a:lnTo>
                  <a:lnTo>
                    <a:pt x="3109" y="876"/>
                  </a:lnTo>
                  <a:lnTo>
                    <a:pt x="3109" y="876"/>
                  </a:lnTo>
                  <a:lnTo>
                    <a:pt x="2091" y="876"/>
                  </a:lnTo>
                  <a:lnTo>
                    <a:pt x="2090" y="876"/>
                  </a:lnTo>
                  <a:lnTo>
                    <a:pt x="2007" y="1028"/>
                  </a:lnTo>
                  <a:lnTo>
                    <a:pt x="2004" y="1033"/>
                  </a:lnTo>
                  <a:lnTo>
                    <a:pt x="2003" y="1036"/>
                  </a:lnTo>
                  <a:cubicBezTo>
                    <a:pt x="1992" y="1052"/>
                    <a:pt x="1974" y="1062"/>
                    <a:pt x="1953" y="1062"/>
                  </a:cubicBezTo>
                  <a:cubicBezTo>
                    <a:pt x="1936" y="1062"/>
                    <a:pt x="1921" y="1055"/>
                    <a:pt x="1911" y="1044"/>
                  </a:cubicBezTo>
                  <a:lnTo>
                    <a:pt x="1819" y="876"/>
                  </a:lnTo>
                  <a:lnTo>
                    <a:pt x="1818" y="876"/>
                  </a:lnTo>
                  <a:lnTo>
                    <a:pt x="437" y="876"/>
                  </a:lnTo>
                  <a:lnTo>
                    <a:pt x="415" y="875"/>
                  </a:lnTo>
                  <a:lnTo>
                    <a:pt x="414" y="875"/>
                  </a:lnTo>
                  <a:lnTo>
                    <a:pt x="392" y="874"/>
                  </a:lnTo>
                  <a:cubicBezTo>
                    <a:pt x="319" y="866"/>
                    <a:pt x="251" y="841"/>
                    <a:pt x="193" y="801"/>
                  </a:cubicBezTo>
                  <a:lnTo>
                    <a:pt x="188" y="798"/>
                  </a:lnTo>
                  <a:lnTo>
                    <a:pt x="176" y="789"/>
                  </a:lnTo>
                  <a:cubicBezTo>
                    <a:pt x="69" y="709"/>
                    <a:pt x="0" y="582"/>
                    <a:pt x="0" y="437"/>
                  </a:cubicBezTo>
                  <a:cubicBezTo>
                    <a:pt x="0" y="286"/>
                    <a:pt x="77" y="153"/>
                    <a:pt x="193" y="75"/>
                  </a:cubicBezTo>
                  <a:lnTo>
                    <a:pt x="209" y="65"/>
                  </a:lnTo>
                  <a:lnTo>
                    <a:pt x="211" y="63"/>
                  </a:lnTo>
                  <a:cubicBezTo>
                    <a:pt x="265" y="30"/>
                    <a:pt x="326" y="9"/>
                    <a:pt x="392" y="2"/>
                  </a:cubicBezTo>
                  <a:lnTo>
                    <a:pt x="414" y="1"/>
                  </a:lnTo>
                  <a:lnTo>
                    <a:pt x="415" y="1"/>
                  </a:lnTo>
                  <a:lnTo>
                    <a:pt x="437" y="0"/>
                  </a:lnTo>
                  <a:close/>
                </a:path>
              </a:pathLst>
            </a:custGeom>
            <a:solidFill>
              <a:srgbClr val="00B0F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575945" tIns="71755" rIns="683895" bIns="144145"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solidFill>
                    <a:schemeClr val="lt1">
                      <a:lumMod val="100000"/>
                    </a:schemeClr>
                  </a:solidFill>
                  <a:effectLst/>
                  <a:latin typeface="黑体" panose="02010609060101010101" charset="-122"/>
                  <a:ea typeface="黑体" panose="02010609060101010101" charset="-122"/>
                  <a:cs typeface="+mn-ea"/>
                  <a:sym typeface="+mn-ea"/>
                </a:rPr>
                <a:t> </a:t>
              </a:r>
              <a:endParaRPr lang="en-US" altLang="zh-CN" b="1">
                <a:solidFill>
                  <a:schemeClr val="lt1">
                    <a:lumMod val="100000"/>
                  </a:schemeClr>
                </a:solidFill>
                <a:effectLst/>
                <a:latin typeface="黑体" panose="02010609060101010101" charset="-122"/>
                <a:ea typeface="黑体" panose="02010609060101010101" charset="-122"/>
                <a:cs typeface="+mn-ea"/>
                <a:sym typeface="+mn-ea"/>
              </a:endParaRPr>
            </a:p>
          </p:txBody>
        </p:sp>
        <p:sp>
          <p:nvSpPr>
            <p:cNvPr id="25" name="文本框 24"/>
            <p:cNvSpPr txBox="1"/>
            <p:nvPr>
              <p:custDataLst>
                <p:tags r:id="rId13"/>
              </p:custDataLst>
            </p:nvPr>
          </p:nvSpPr>
          <p:spPr>
            <a:xfrm>
              <a:off x="809" y="4559"/>
              <a:ext cx="3765" cy="584"/>
            </a:xfrm>
            <a:prstGeom prst="rect">
              <a:avLst/>
            </a:prstGeom>
            <a:noFill/>
          </p:spPr>
          <p:txBody>
            <a:bodyPr wrap="square" rtlCol="0">
              <a:noAutofit/>
            </a:bodyPr>
            <a:lstStyle/>
            <a:p>
              <a:r>
                <a:rPr lang="zh-CN" altLang="en-US" b="1">
                  <a:solidFill>
                    <a:schemeClr val="lt1">
                      <a:lumMod val="100000"/>
                    </a:schemeClr>
                  </a:solidFill>
                  <a:effectLst/>
                  <a:latin typeface="黑体" panose="02010609060101010101" charset="-122"/>
                  <a:ea typeface="黑体" panose="02010609060101010101" charset="-122"/>
                  <a:cs typeface="+mn-ea"/>
                  <a:sym typeface="+mn-ea"/>
                </a:rPr>
                <a:t>中共十一届三中全会</a:t>
              </a:r>
              <a:endParaRPr lang="zh-CN" altLang="en-US" b="1">
                <a:solidFill>
                  <a:schemeClr val="lt1">
                    <a:lumMod val="100000"/>
                  </a:schemeClr>
                </a:solidFill>
                <a:effectLst/>
                <a:latin typeface="黑体" panose="02010609060101010101" charset="-122"/>
                <a:ea typeface="黑体" panose="02010609060101010101" charset="-122"/>
                <a:cs typeface="+mn-ea"/>
                <a:sym typeface="+mn-ea"/>
              </a:endParaRPr>
            </a:p>
            <a:p>
              <a:endParaRPr lang="zh-CN" altLang="en-US" b="1">
                <a:solidFill>
                  <a:schemeClr val="lt1">
                    <a:lumMod val="100000"/>
                  </a:schemeClr>
                </a:solidFill>
                <a:effectLst/>
                <a:latin typeface="黑体" panose="02010609060101010101" charset="-122"/>
                <a:ea typeface="黑体" panose="02010609060101010101" charset="-122"/>
                <a:cs typeface="+mn-ea"/>
                <a:sym typeface="+mn-ea"/>
              </a:endParaRPr>
            </a:p>
          </p:txBody>
        </p:sp>
        <p:sp>
          <p:nvSpPr>
            <p:cNvPr id="26" name="文本框 25"/>
            <p:cNvSpPr txBox="1"/>
            <p:nvPr>
              <p:custDataLst>
                <p:tags r:id="rId14"/>
              </p:custDataLst>
            </p:nvPr>
          </p:nvSpPr>
          <p:spPr>
            <a:xfrm>
              <a:off x="4611" y="4559"/>
              <a:ext cx="2589" cy="584"/>
            </a:xfrm>
            <a:prstGeom prst="rect">
              <a:avLst/>
            </a:prstGeom>
            <a:noFill/>
          </p:spPr>
          <p:txBody>
            <a:bodyPr wrap="square" rtlCol="0">
              <a:noAutofit/>
            </a:bodyPr>
            <a:lstStyle/>
            <a:p>
              <a:pPr algn="ctr"/>
              <a:r>
                <a:rPr lang="zh-CN" altLang="en-US" b="1">
                  <a:solidFill>
                    <a:schemeClr val="tx1"/>
                  </a:solidFill>
                  <a:effectLst/>
                  <a:latin typeface="黑体" panose="02010609060101010101" charset="-122"/>
                  <a:ea typeface="黑体" panose="02010609060101010101" charset="-122"/>
                  <a:cs typeface="+mn-ea"/>
                  <a:sym typeface="+mn-ea"/>
                </a:rPr>
                <a:t>中共十二大</a:t>
              </a:r>
              <a:endParaRPr lang="zh-CN" altLang="en-US" b="1">
                <a:solidFill>
                  <a:schemeClr val="tx1"/>
                </a:solidFill>
                <a:effectLst/>
                <a:latin typeface="黑体" panose="02010609060101010101" charset="-122"/>
                <a:ea typeface="黑体" panose="02010609060101010101" charset="-122"/>
                <a:cs typeface="+mn-ea"/>
                <a:sym typeface="+mn-ea"/>
              </a:endParaRPr>
            </a:p>
          </p:txBody>
        </p:sp>
        <p:sp>
          <p:nvSpPr>
            <p:cNvPr id="29" name="文本框 28"/>
            <p:cNvSpPr txBox="1"/>
            <p:nvPr>
              <p:custDataLst>
                <p:tags r:id="rId15"/>
              </p:custDataLst>
            </p:nvPr>
          </p:nvSpPr>
          <p:spPr>
            <a:xfrm>
              <a:off x="7479" y="4553"/>
              <a:ext cx="2515" cy="584"/>
            </a:xfrm>
            <a:prstGeom prst="rect">
              <a:avLst/>
            </a:prstGeom>
            <a:noFill/>
          </p:spPr>
          <p:txBody>
            <a:bodyPr wrap="square" rtlCol="0">
              <a:noAutofit/>
            </a:bodyPr>
            <a:lstStyle/>
            <a:p>
              <a:pPr algn="ctr"/>
              <a:r>
                <a:rPr lang="zh-CN" altLang="en-US" b="1">
                  <a:solidFill>
                    <a:schemeClr val="lt1">
                      <a:lumMod val="100000"/>
                    </a:schemeClr>
                  </a:solidFill>
                  <a:effectLst/>
                  <a:latin typeface="黑体" panose="02010609060101010101" charset="-122"/>
                  <a:ea typeface="黑体" panose="02010609060101010101" charset="-122"/>
                  <a:cs typeface="+mn-ea"/>
                  <a:sym typeface="+mn-ea"/>
                </a:rPr>
                <a:t>中共十三大</a:t>
              </a:r>
              <a:endParaRPr lang="zh-CN" altLang="en-US" b="1">
                <a:solidFill>
                  <a:schemeClr val="lt1">
                    <a:lumMod val="100000"/>
                  </a:schemeClr>
                </a:solidFill>
                <a:effectLst/>
                <a:latin typeface="黑体" panose="02010609060101010101" charset="-122"/>
                <a:ea typeface="黑体" panose="02010609060101010101" charset="-122"/>
                <a:cs typeface="+mn-ea"/>
                <a:sym typeface="+mn-ea"/>
              </a:endParaRPr>
            </a:p>
          </p:txBody>
        </p:sp>
        <p:sp>
          <p:nvSpPr>
            <p:cNvPr id="30" name="文本框 29"/>
            <p:cNvSpPr txBox="1"/>
            <p:nvPr>
              <p:custDataLst>
                <p:tags r:id="rId16"/>
              </p:custDataLst>
            </p:nvPr>
          </p:nvSpPr>
          <p:spPr>
            <a:xfrm>
              <a:off x="10175" y="4553"/>
              <a:ext cx="2493" cy="584"/>
            </a:xfrm>
            <a:prstGeom prst="rect">
              <a:avLst/>
            </a:prstGeom>
            <a:noFill/>
          </p:spPr>
          <p:txBody>
            <a:bodyPr wrap="square" rtlCol="0">
              <a:noAutofit/>
            </a:bodyPr>
            <a:lstStyle/>
            <a:p>
              <a:pPr algn="ctr"/>
              <a:r>
                <a:rPr lang="zh-CN" altLang="en-US" b="1">
                  <a:solidFill>
                    <a:schemeClr val="lt1">
                      <a:lumMod val="100000"/>
                    </a:schemeClr>
                  </a:solidFill>
                  <a:effectLst/>
                  <a:latin typeface="黑体" panose="02010609060101010101" charset="-122"/>
                  <a:ea typeface="黑体" panose="02010609060101010101" charset="-122"/>
                  <a:cs typeface="+mn-ea"/>
                  <a:sym typeface="+mn-ea"/>
                </a:rPr>
                <a:t>南方谈话</a:t>
              </a:r>
              <a:endParaRPr lang="zh-CN" altLang="en-US" b="1">
                <a:solidFill>
                  <a:schemeClr val="lt1">
                    <a:lumMod val="100000"/>
                  </a:schemeClr>
                </a:solidFill>
                <a:effectLst/>
                <a:latin typeface="黑体" panose="02010609060101010101" charset="-122"/>
                <a:ea typeface="黑体" panose="02010609060101010101" charset="-122"/>
                <a:cs typeface="+mn-ea"/>
                <a:sym typeface="+mn-ea"/>
              </a:endParaRPr>
            </a:p>
          </p:txBody>
        </p:sp>
        <p:sp>
          <p:nvSpPr>
            <p:cNvPr id="49" name="任意多边形 48"/>
            <p:cNvSpPr/>
            <p:nvPr>
              <p:custDataLst>
                <p:tags r:id="rId17"/>
              </p:custDataLst>
            </p:nvPr>
          </p:nvSpPr>
          <p:spPr>
            <a:xfrm flipV="1">
              <a:off x="12825" y="4406"/>
              <a:ext cx="3118" cy="1079"/>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166" h="1061">
                  <a:moveTo>
                    <a:pt x="1956" y="0"/>
                  </a:moveTo>
                  <a:cubicBezTo>
                    <a:pt x="1973" y="0"/>
                    <a:pt x="1988" y="7"/>
                    <a:pt x="1998" y="18"/>
                  </a:cubicBezTo>
                  <a:lnTo>
                    <a:pt x="2000" y="19"/>
                  </a:lnTo>
                  <a:lnTo>
                    <a:pt x="2014" y="45"/>
                  </a:lnTo>
                  <a:lnTo>
                    <a:pt x="2091" y="186"/>
                  </a:lnTo>
                  <a:lnTo>
                    <a:pt x="3174" y="186"/>
                  </a:lnTo>
                  <a:lnTo>
                    <a:pt x="3473" y="186"/>
                  </a:lnTo>
                  <a:lnTo>
                    <a:pt x="4166" y="186"/>
                  </a:lnTo>
                  <a:lnTo>
                    <a:pt x="4166" y="1061"/>
                  </a:lnTo>
                  <a:lnTo>
                    <a:pt x="3473" y="1061"/>
                  </a:lnTo>
                  <a:lnTo>
                    <a:pt x="3174" y="1061"/>
                  </a:lnTo>
                  <a:lnTo>
                    <a:pt x="438" y="1061"/>
                  </a:lnTo>
                  <a:cubicBezTo>
                    <a:pt x="196" y="1061"/>
                    <a:pt x="0" y="865"/>
                    <a:pt x="0" y="624"/>
                  </a:cubicBezTo>
                  <a:cubicBezTo>
                    <a:pt x="0" y="382"/>
                    <a:pt x="196" y="186"/>
                    <a:pt x="438" y="186"/>
                  </a:cubicBezTo>
                  <a:lnTo>
                    <a:pt x="1819" y="186"/>
                  </a:lnTo>
                  <a:lnTo>
                    <a:pt x="1902" y="34"/>
                  </a:lnTo>
                  <a:lnTo>
                    <a:pt x="1905" y="29"/>
                  </a:lnTo>
                  <a:lnTo>
                    <a:pt x="1906" y="26"/>
                  </a:lnTo>
                  <a:cubicBezTo>
                    <a:pt x="1917" y="10"/>
                    <a:pt x="1935" y="0"/>
                    <a:pt x="1956" y="0"/>
                  </a:cubicBezTo>
                  <a:close/>
                </a:path>
              </a:pathLst>
            </a:custGeom>
            <a:solidFill>
              <a:srgbClr val="C2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575945" tIns="179705" rIns="504190" rtlCol="0" anchor="ctr">
              <a:noAutofit/>
            </a:bodyPr>
            <a:lstStyle/>
            <a:p>
              <a:pPr algn="ctr">
                <a:spcBef>
                  <a:spcPct val="0"/>
                </a:spcBef>
                <a:spcAft>
                  <a:spcPct val="0"/>
                </a:spcAft>
              </a:pPr>
              <a:r>
                <a:rPr lang="en-US" altLang="zh-CN" b="1">
                  <a:solidFill>
                    <a:schemeClr val="lt1">
                      <a:lumMod val="100000"/>
                    </a:schemeClr>
                  </a:solidFill>
                  <a:effectLst/>
                  <a:latin typeface="黑体" panose="02010609060101010101" charset="-122"/>
                  <a:ea typeface="黑体" panose="02010609060101010101" charset="-122"/>
                  <a:cs typeface="+mn-ea"/>
                  <a:sym typeface="+mn-ea"/>
                </a:rPr>
                <a:t> </a:t>
              </a:r>
              <a:endParaRPr lang="en-US" altLang="zh-CN" b="1">
                <a:solidFill>
                  <a:schemeClr val="lt1">
                    <a:lumMod val="100000"/>
                  </a:schemeClr>
                </a:solidFill>
                <a:effectLst/>
                <a:latin typeface="黑体" panose="02010609060101010101" charset="-122"/>
                <a:ea typeface="黑体" panose="02010609060101010101" charset="-122"/>
                <a:cs typeface="+mn-ea"/>
                <a:sym typeface="+mn-ea"/>
              </a:endParaRPr>
            </a:p>
          </p:txBody>
        </p:sp>
        <p:sp>
          <p:nvSpPr>
            <p:cNvPr id="31" name="任意多边形 30"/>
            <p:cNvSpPr/>
            <p:nvPr>
              <p:custDataLst>
                <p:tags r:id="rId18"/>
              </p:custDataLst>
            </p:nvPr>
          </p:nvSpPr>
          <p:spPr>
            <a:xfrm flipV="1">
              <a:off x="15473" y="4404"/>
              <a:ext cx="2971" cy="1081"/>
            </a:xfrm>
            <a:custGeom>
              <a:avLst/>
              <a:gdLst/>
              <a:ahLst/>
              <a:cxnLst>
                <a:cxn ang="3">
                  <a:pos x="hc" y="t"/>
                </a:cxn>
                <a:cxn ang="cd2">
                  <a:pos x="l" y="vc"/>
                </a:cxn>
                <a:cxn ang="cd4">
                  <a:pos x="hc" y="b"/>
                </a:cxn>
                <a:cxn ang="0">
                  <a:pos x="r" y="vc"/>
                </a:cxn>
              </a:cxnLst>
              <a:rect l="l" t="t" r="r" b="b"/>
              <a:pathLst>
                <a:path w="3909" h="1062">
                  <a:moveTo>
                    <a:pt x="1953" y="0"/>
                  </a:moveTo>
                  <a:cubicBezTo>
                    <a:pt x="1974" y="0"/>
                    <a:pt x="1992" y="10"/>
                    <a:pt x="2003" y="26"/>
                  </a:cubicBezTo>
                  <a:lnTo>
                    <a:pt x="2004" y="29"/>
                  </a:lnTo>
                  <a:lnTo>
                    <a:pt x="2007" y="34"/>
                  </a:lnTo>
                  <a:lnTo>
                    <a:pt x="2090" y="186"/>
                  </a:lnTo>
                  <a:lnTo>
                    <a:pt x="2091" y="186"/>
                  </a:lnTo>
                  <a:lnTo>
                    <a:pt x="3471" y="186"/>
                  </a:lnTo>
                  <a:cubicBezTo>
                    <a:pt x="3713" y="186"/>
                    <a:pt x="3909" y="382"/>
                    <a:pt x="3909" y="625"/>
                  </a:cubicBezTo>
                  <a:cubicBezTo>
                    <a:pt x="3909" y="866"/>
                    <a:pt x="3713" y="1062"/>
                    <a:pt x="3471" y="1062"/>
                  </a:cubicBezTo>
                  <a:lnTo>
                    <a:pt x="437" y="1062"/>
                  </a:lnTo>
                  <a:lnTo>
                    <a:pt x="415" y="1061"/>
                  </a:lnTo>
                  <a:lnTo>
                    <a:pt x="414" y="1061"/>
                  </a:lnTo>
                  <a:lnTo>
                    <a:pt x="392" y="1060"/>
                  </a:lnTo>
                  <a:cubicBezTo>
                    <a:pt x="326" y="1053"/>
                    <a:pt x="265" y="1032"/>
                    <a:pt x="211" y="999"/>
                  </a:cubicBezTo>
                  <a:lnTo>
                    <a:pt x="209" y="997"/>
                  </a:lnTo>
                  <a:lnTo>
                    <a:pt x="193" y="987"/>
                  </a:lnTo>
                  <a:cubicBezTo>
                    <a:pt x="77" y="909"/>
                    <a:pt x="0" y="776"/>
                    <a:pt x="0" y="625"/>
                  </a:cubicBezTo>
                  <a:cubicBezTo>
                    <a:pt x="0" y="480"/>
                    <a:pt x="69" y="353"/>
                    <a:pt x="176" y="273"/>
                  </a:cubicBezTo>
                  <a:lnTo>
                    <a:pt x="188" y="264"/>
                  </a:lnTo>
                  <a:lnTo>
                    <a:pt x="193" y="261"/>
                  </a:lnTo>
                  <a:cubicBezTo>
                    <a:pt x="251" y="221"/>
                    <a:pt x="319" y="196"/>
                    <a:pt x="392" y="188"/>
                  </a:cubicBezTo>
                  <a:lnTo>
                    <a:pt x="414" y="187"/>
                  </a:lnTo>
                  <a:lnTo>
                    <a:pt x="415" y="187"/>
                  </a:lnTo>
                  <a:lnTo>
                    <a:pt x="437" y="186"/>
                  </a:lnTo>
                  <a:lnTo>
                    <a:pt x="1818" y="186"/>
                  </a:lnTo>
                  <a:lnTo>
                    <a:pt x="1819" y="186"/>
                  </a:lnTo>
                  <a:lnTo>
                    <a:pt x="1911" y="18"/>
                  </a:lnTo>
                  <a:cubicBezTo>
                    <a:pt x="1921" y="7"/>
                    <a:pt x="1936" y="0"/>
                    <a:pt x="1953" y="0"/>
                  </a:cubicBezTo>
                  <a:close/>
                </a:path>
              </a:pathLst>
            </a:custGeom>
            <a:solidFill>
              <a:srgbClr val="EC723F"/>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539750" tIns="237490" rIns="215900" bIns="71755" numCol="1" spcCol="0" rtlCol="0" fromWordArt="0" anchor="t"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solidFill>
                    <a:schemeClr val="lt1">
                      <a:lumMod val="100000"/>
                    </a:schemeClr>
                  </a:solidFill>
                  <a:effectLst/>
                  <a:latin typeface="黑体" panose="02010609060101010101" charset="-122"/>
                  <a:ea typeface="黑体" panose="02010609060101010101" charset="-122"/>
                  <a:cs typeface="+mn-ea"/>
                  <a:sym typeface="+mn-ea"/>
                </a:rPr>
                <a:t> </a:t>
              </a:r>
              <a:endParaRPr lang="en-US" altLang="zh-CN" b="1">
                <a:solidFill>
                  <a:schemeClr val="lt1">
                    <a:lumMod val="100000"/>
                  </a:schemeClr>
                </a:solidFill>
                <a:effectLst/>
                <a:latin typeface="黑体" panose="02010609060101010101" charset="-122"/>
                <a:ea typeface="黑体" panose="02010609060101010101" charset="-122"/>
                <a:cs typeface="+mn-ea"/>
                <a:sym typeface="+mn-ea"/>
              </a:endParaRPr>
            </a:p>
          </p:txBody>
        </p:sp>
        <p:sp>
          <p:nvSpPr>
            <p:cNvPr id="50" name="文本框 49"/>
            <p:cNvSpPr txBox="1"/>
            <p:nvPr>
              <p:custDataLst>
                <p:tags r:id="rId19"/>
              </p:custDataLst>
            </p:nvPr>
          </p:nvSpPr>
          <p:spPr>
            <a:xfrm>
              <a:off x="12993" y="4553"/>
              <a:ext cx="2493" cy="584"/>
            </a:xfrm>
            <a:prstGeom prst="rect">
              <a:avLst/>
            </a:prstGeom>
            <a:noFill/>
          </p:spPr>
          <p:txBody>
            <a:bodyPr wrap="square" rtlCol="0">
              <a:noAutofit/>
            </a:bodyPr>
            <a:lstStyle/>
            <a:p>
              <a:pPr algn="ctr"/>
              <a:r>
                <a:rPr lang="zh-CN" altLang="en-US" b="1">
                  <a:solidFill>
                    <a:schemeClr val="lt1">
                      <a:lumMod val="100000"/>
                    </a:schemeClr>
                  </a:solidFill>
                  <a:effectLst/>
                  <a:latin typeface="黑体" panose="02010609060101010101" charset="-122"/>
                  <a:ea typeface="黑体" panose="02010609060101010101" charset="-122"/>
                  <a:cs typeface="+mn-ea"/>
                  <a:sym typeface="+mn-ea"/>
                </a:rPr>
                <a:t>中共十四大</a:t>
              </a:r>
              <a:endParaRPr lang="zh-CN" altLang="en-US" b="1">
                <a:solidFill>
                  <a:schemeClr val="lt1">
                    <a:lumMod val="100000"/>
                  </a:schemeClr>
                </a:solidFill>
                <a:effectLst/>
                <a:latin typeface="黑体" panose="02010609060101010101" charset="-122"/>
                <a:ea typeface="黑体" panose="02010609060101010101" charset="-122"/>
                <a:cs typeface="+mn-ea"/>
                <a:sym typeface="+mn-ea"/>
              </a:endParaRPr>
            </a:p>
          </p:txBody>
        </p:sp>
        <p:sp>
          <p:nvSpPr>
            <p:cNvPr id="51" name="文本框 50"/>
            <p:cNvSpPr txBox="1"/>
            <p:nvPr>
              <p:custDataLst>
                <p:tags r:id="rId20"/>
              </p:custDataLst>
            </p:nvPr>
          </p:nvSpPr>
          <p:spPr>
            <a:xfrm>
              <a:off x="15589" y="4520"/>
              <a:ext cx="2493" cy="584"/>
            </a:xfrm>
            <a:prstGeom prst="rect">
              <a:avLst/>
            </a:prstGeom>
            <a:solidFill>
              <a:srgbClr val="EC723F"/>
            </a:solidFill>
          </p:spPr>
          <p:txBody>
            <a:bodyPr wrap="square" rtlCol="0">
              <a:noAutofit/>
            </a:bodyPr>
            <a:lstStyle/>
            <a:p>
              <a:pPr algn="ctr"/>
              <a:r>
                <a:rPr lang="zh-CN" altLang="en-US" b="1">
                  <a:solidFill>
                    <a:schemeClr val="lt1">
                      <a:lumMod val="100000"/>
                    </a:schemeClr>
                  </a:solidFill>
                  <a:effectLst/>
                  <a:latin typeface="黑体" panose="02010609060101010101" charset="-122"/>
                  <a:ea typeface="黑体" panose="02010609060101010101" charset="-122"/>
                  <a:cs typeface="+mn-ea"/>
                  <a:sym typeface="+mn-ea"/>
                </a:rPr>
                <a:t>中共十五大</a:t>
              </a:r>
              <a:endParaRPr lang="zh-CN" altLang="en-US" b="1">
                <a:solidFill>
                  <a:schemeClr val="lt1">
                    <a:lumMod val="100000"/>
                  </a:schemeClr>
                </a:solidFill>
                <a:effectLst/>
                <a:latin typeface="黑体" panose="02010609060101010101" charset="-122"/>
                <a:ea typeface="黑体" panose="02010609060101010101" charset="-122"/>
                <a:cs typeface="+mn-ea"/>
                <a:sym typeface="+mn-ea"/>
              </a:endParaRPr>
            </a:p>
          </p:txBody>
        </p:sp>
      </p:grpSp>
      <p:sp>
        <p:nvSpPr>
          <p:cNvPr id="36" name="文本框 35"/>
          <p:cNvSpPr txBox="1"/>
          <p:nvPr>
            <p:custDataLst>
              <p:tags r:id="rId21"/>
            </p:custDataLst>
          </p:nvPr>
        </p:nvSpPr>
        <p:spPr>
          <a:xfrm>
            <a:off x="2876550" y="742315"/>
            <a:ext cx="8874125" cy="895985"/>
          </a:xfrm>
          <a:prstGeom prst="rect">
            <a:avLst/>
          </a:prstGeom>
          <a:noFill/>
          <a:extLst>
            <a:ext uri="{909E8E84-426E-40DD-AFC4-6F175D3DCCD1}">
              <a14:hiddenFill xmlns:a14="http://schemas.microsoft.com/office/drawing/2010/main">
                <a:solidFill>
                  <a:schemeClr val="accent4">
                    <a:lumMod val="40000"/>
                    <a:lumOff val="60000"/>
                  </a:schemeClr>
                </a:solidFill>
              </a14:hiddenFill>
            </a:ext>
          </a:extLst>
        </p:spPr>
        <p:txBody>
          <a:bodyPr wrap="square" rtlCol="0">
            <a:noAutofit/>
          </a:bodyPr>
          <a:lstStyle>
            <a:defPPr>
              <a:defRPr lang="zh-CN"/>
            </a:defPPr>
            <a:lvl1pPr algn="ctr">
              <a:defRPr b="1">
                <a:solidFill>
                  <a:schemeClr val="tx1">
                    <a:lumMod val="50000"/>
                    <a:lumOff val="50000"/>
                  </a:schemeClr>
                </a:solidFill>
                <a:latin typeface="+mj-lt"/>
                <a:ea typeface="+mj-ea"/>
              </a:defRPr>
            </a:lvl1pPr>
          </a:lstStyle>
          <a:p>
            <a:pPr algn="l"/>
            <a:r>
              <a:rPr lang="zh-CN" altLang="en-US" sz="2800" b="0" smtClean="0">
                <a:solidFill>
                  <a:schemeClr val="tx1"/>
                </a:solidFill>
                <a:latin typeface="仿宋" panose="02010609060101010101" charset="-122"/>
                <a:ea typeface="仿宋" panose="02010609060101010101" charset="-122"/>
                <a:cs typeface="微软雅黑" panose="020B0503020204020204" charset="-122"/>
                <a:sym typeface="+mn-ea"/>
              </a:rPr>
              <a:t>结合所学，梳理邓小平理论形成及指导地位确立的过程，</a:t>
            </a:r>
            <a:endParaRPr lang="zh-CN" altLang="en-US" sz="2800" b="0" smtClean="0">
              <a:solidFill>
                <a:schemeClr val="tx1"/>
              </a:solidFill>
              <a:latin typeface="仿宋" panose="02010609060101010101" charset="-122"/>
              <a:ea typeface="仿宋" panose="02010609060101010101" charset="-122"/>
              <a:cs typeface="微软雅黑" panose="020B0503020204020204" charset="-122"/>
              <a:sym typeface="+mn-ea"/>
            </a:endParaRPr>
          </a:p>
          <a:p>
            <a:pPr algn="l"/>
            <a:r>
              <a:rPr lang="zh-CN" altLang="en-US" sz="2800" b="0" smtClean="0">
                <a:solidFill>
                  <a:schemeClr val="tx1"/>
                </a:solidFill>
                <a:latin typeface="仿宋" panose="02010609060101010101" charset="-122"/>
                <a:ea typeface="仿宋" panose="02010609060101010101" charset="-122"/>
                <a:cs typeface="微软雅黑" panose="020B0503020204020204" charset="-122"/>
                <a:sym typeface="+mn-ea"/>
              </a:rPr>
              <a:t>并分析其核心内涵。</a:t>
            </a:r>
            <a:endParaRPr lang="zh-CN" altLang="en-US" sz="2800" b="0" smtClean="0">
              <a:solidFill>
                <a:schemeClr val="tx1"/>
              </a:solidFill>
              <a:latin typeface="仿宋" panose="02010609060101010101" charset="-122"/>
              <a:ea typeface="仿宋" panose="02010609060101010101" charset="-122"/>
              <a:cs typeface="微软雅黑" panose="020B0503020204020204" charset="-122"/>
            </a:endParaRPr>
          </a:p>
          <a:p>
            <a:pPr algn="l"/>
            <a:endParaRPr lang="zh-CN" altLang="en-US" sz="2800" b="0" smtClean="0">
              <a:solidFill>
                <a:schemeClr val="tx1"/>
              </a:solidFill>
              <a:latin typeface="仿宋" panose="02010609060101010101" charset="-122"/>
              <a:ea typeface="仿宋" panose="02010609060101010101" charset="-122"/>
              <a:cs typeface="微软雅黑" panose="020B0503020204020204" charset="-122"/>
              <a:sym typeface="+mn-ea"/>
            </a:endParaRPr>
          </a:p>
        </p:txBody>
      </p:sp>
      <p:sp>
        <p:nvSpPr>
          <p:cNvPr id="5" name="文本框 4"/>
          <p:cNvSpPr txBox="1"/>
          <p:nvPr>
            <p:custDataLst>
              <p:tags r:id="rId22"/>
            </p:custDataLst>
          </p:nvPr>
        </p:nvSpPr>
        <p:spPr>
          <a:xfrm>
            <a:off x="791845" y="2537460"/>
            <a:ext cx="1804670" cy="534035"/>
          </a:xfrm>
          <a:prstGeom prst="rect">
            <a:avLst/>
          </a:prstGeom>
          <a:noFill/>
        </p:spPr>
        <p:txBody>
          <a:bodyPr wrap="square" rtlCol="0" anchor="t" anchorCtr="0">
            <a:spAutoFit/>
          </a:bodyPr>
          <a:lstStyle/>
          <a:p>
            <a:pPr indent="0" algn="ctr" fontAlgn="auto">
              <a:lnSpc>
                <a:spcPct val="120000"/>
              </a:lnSpc>
            </a:pPr>
            <a:r>
              <a:rPr lang="en-US" sz="2400">
                <a:latin typeface="+mn-ea"/>
                <a:cs typeface="+mn-ea"/>
              </a:rPr>
              <a:t>1978</a:t>
            </a:r>
            <a:r>
              <a:rPr lang="zh-CN" altLang="en-US" sz="2400">
                <a:latin typeface="+mn-ea"/>
                <a:cs typeface="+mn-ea"/>
              </a:rPr>
              <a:t>年底</a:t>
            </a:r>
            <a:endParaRPr lang="zh-CN" altLang="en-US" sz="2400">
              <a:latin typeface="+mn-ea"/>
              <a:cs typeface="+mn-ea"/>
            </a:endParaRPr>
          </a:p>
        </p:txBody>
      </p:sp>
      <p:sp>
        <p:nvSpPr>
          <p:cNvPr id="7" name="文本框 6"/>
          <p:cNvSpPr txBox="1"/>
          <p:nvPr>
            <p:custDataLst>
              <p:tags r:id="rId23"/>
            </p:custDataLst>
          </p:nvPr>
        </p:nvSpPr>
        <p:spPr>
          <a:xfrm>
            <a:off x="2766060" y="2537460"/>
            <a:ext cx="1804670" cy="534035"/>
          </a:xfrm>
          <a:prstGeom prst="rect">
            <a:avLst/>
          </a:prstGeom>
          <a:noFill/>
        </p:spPr>
        <p:txBody>
          <a:bodyPr wrap="square" rtlCol="0" anchor="t" anchorCtr="0">
            <a:spAutoFit/>
          </a:bodyPr>
          <a:lstStyle/>
          <a:p>
            <a:pPr indent="0" algn="ctr" fontAlgn="auto">
              <a:lnSpc>
                <a:spcPct val="120000"/>
              </a:lnSpc>
            </a:pPr>
            <a:r>
              <a:rPr lang="en-US" sz="2400">
                <a:latin typeface="+mn-ea"/>
                <a:cs typeface="+mn-ea"/>
              </a:rPr>
              <a:t>1982</a:t>
            </a:r>
            <a:r>
              <a:rPr lang="zh-CN" altLang="en-US" sz="2400">
                <a:latin typeface="+mn-ea"/>
                <a:cs typeface="+mn-ea"/>
              </a:rPr>
              <a:t>年</a:t>
            </a:r>
            <a:endParaRPr lang="zh-CN" altLang="en-US" sz="2400">
              <a:latin typeface="+mn-ea"/>
              <a:cs typeface="+mn-ea"/>
            </a:endParaRPr>
          </a:p>
        </p:txBody>
      </p:sp>
      <p:sp>
        <p:nvSpPr>
          <p:cNvPr id="8" name="文本框 7"/>
          <p:cNvSpPr txBox="1"/>
          <p:nvPr>
            <p:custDataLst>
              <p:tags r:id="rId24"/>
            </p:custDataLst>
          </p:nvPr>
        </p:nvSpPr>
        <p:spPr>
          <a:xfrm>
            <a:off x="4580255" y="2537460"/>
            <a:ext cx="1804670" cy="534035"/>
          </a:xfrm>
          <a:prstGeom prst="rect">
            <a:avLst/>
          </a:prstGeom>
          <a:noFill/>
        </p:spPr>
        <p:txBody>
          <a:bodyPr wrap="square" rtlCol="0" anchor="t" anchorCtr="0">
            <a:spAutoFit/>
          </a:bodyPr>
          <a:lstStyle/>
          <a:p>
            <a:pPr indent="0" algn="ctr" fontAlgn="auto">
              <a:lnSpc>
                <a:spcPct val="120000"/>
              </a:lnSpc>
            </a:pPr>
            <a:r>
              <a:rPr lang="en-US" sz="2400">
                <a:latin typeface="+mn-ea"/>
                <a:cs typeface="+mn-ea"/>
              </a:rPr>
              <a:t>1987</a:t>
            </a:r>
            <a:r>
              <a:rPr lang="zh-CN" altLang="en-US" sz="2400">
                <a:latin typeface="+mn-ea"/>
                <a:cs typeface="+mn-ea"/>
              </a:rPr>
              <a:t>年</a:t>
            </a:r>
            <a:endParaRPr lang="zh-CN" altLang="en-US" sz="2400">
              <a:latin typeface="+mn-ea"/>
              <a:cs typeface="+mn-ea"/>
            </a:endParaRPr>
          </a:p>
        </p:txBody>
      </p:sp>
      <p:sp>
        <p:nvSpPr>
          <p:cNvPr id="9" name="文本框 8"/>
          <p:cNvSpPr txBox="1"/>
          <p:nvPr>
            <p:custDataLst>
              <p:tags r:id="rId25"/>
            </p:custDataLst>
          </p:nvPr>
        </p:nvSpPr>
        <p:spPr>
          <a:xfrm>
            <a:off x="6278245" y="2537460"/>
            <a:ext cx="1804670" cy="534035"/>
          </a:xfrm>
          <a:prstGeom prst="rect">
            <a:avLst/>
          </a:prstGeom>
          <a:noFill/>
        </p:spPr>
        <p:txBody>
          <a:bodyPr wrap="square" rtlCol="0" anchor="t" anchorCtr="0">
            <a:spAutoFit/>
          </a:bodyPr>
          <a:lstStyle/>
          <a:p>
            <a:pPr indent="0" algn="ctr" fontAlgn="auto">
              <a:lnSpc>
                <a:spcPct val="120000"/>
              </a:lnSpc>
            </a:pPr>
            <a:r>
              <a:rPr lang="en-US" sz="2400">
                <a:latin typeface="+mn-ea"/>
                <a:cs typeface="+mn-ea"/>
              </a:rPr>
              <a:t>1992</a:t>
            </a:r>
            <a:r>
              <a:rPr lang="zh-CN" altLang="en-US" sz="2400">
                <a:latin typeface="+mn-ea"/>
                <a:cs typeface="+mn-ea"/>
              </a:rPr>
              <a:t>年</a:t>
            </a:r>
            <a:endParaRPr lang="zh-CN" altLang="en-US" sz="2400">
              <a:latin typeface="+mn-ea"/>
              <a:cs typeface="+mn-ea"/>
            </a:endParaRPr>
          </a:p>
        </p:txBody>
      </p:sp>
      <p:sp>
        <p:nvSpPr>
          <p:cNvPr id="10" name="文本框 9"/>
          <p:cNvSpPr txBox="1"/>
          <p:nvPr>
            <p:custDataLst>
              <p:tags r:id="rId26"/>
            </p:custDataLst>
          </p:nvPr>
        </p:nvSpPr>
        <p:spPr>
          <a:xfrm>
            <a:off x="8270240" y="2537460"/>
            <a:ext cx="1804670" cy="534035"/>
          </a:xfrm>
          <a:prstGeom prst="rect">
            <a:avLst/>
          </a:prstGeom>
          <a:noFill/>
        </p:spPr>
        <p:txBody>
          <a:bodyPr wrap="square" rtlCol="0" anchor="t" anchorCtr="0">
            <a:spAutoFit/>
          </a:bodyPr>
          <a:lstStyle/>
          <a:p>
            <a:pPr indent="0" algn="ctr" fontAlgn="auto">
              <a:lnSpc>
                <a:spcPct val="120000"/>
              </a:lnSpc>
            </a:pPr>
            <a:r>
              <a:rPr lang="en-US" sz="2400">
                <a:latin typeface="+mn-ea"/>
                <a:cs typeface="+mn-ea"/>
              </a:rPr>
              <a:t>1992</a:t>
            </a:r>
            <a:r>
              <a:rPr lang="zh-CN" altLang="en-US" sz="2400">
                <a:latin typeface="+mn-ea"/>
                <a:cs typeface="+mn-ea"/>
              </a:rPr>
              <a:t>年</a:t>
            </a:r>
            <a:endParaRPr lang="zh-CN" altLang="en-US" sz="2400">
              <a:latin typeface="+mn-ea"/>
              <a:cs typeface="+mn-ea"/>
            </a:endParaRPr>
          </a:p>
        </p:txBody>
      </p:sp>
      <p:sp>
        <p:nvSpPr>
          <p:cNvPr id="11" name="文本框 10"/>
          <p:cNvSpPr txBox="1"/>
          <p:nvPr>
            <p:custDataLst>
              <p:tags r:id="rId27"/>
            </p:custDataLst>
          </p:nvPr>
        </p:nvSpPr>
        <p:spPr>
          <a:xfrm>
            <a:off x="9920605" y="2537460"/>
            <a:ext cx="1804670" cy="534035"/>
          </a:xfrm>
          <a:prstGeom prst="rect">
            <a:avLst/>
          </a:prstGeom>
          <a:noFill/>
        </p:spPr>
        <p:txBody>
          <a:bodyPr wrap="square" rtlCol="0" anchor="t" anchorCtr="0">
            <a:spAutoFit/>
          </a:bodyPr>
          <a:lstStyle/>
          <a:p>
            <a:pPr indent="0" algn="ctr" fontAlgn="auto">
              <a:lnSpc>
                <a:spcPct val="120000"/>
              </a:lnSpc>
            </a:pPr>
            <a:r>
              <a:rPr lang="en-US" sz="2400">
                <a:latin typeface="+mn-ea"/>
                <a:cs typeface="+mn-ea"/>
              </a:rPr>
              <a:t>1997</a:t>
            </a:r>
            <a:r>
              <a:rPr lang="zh-CN" altLang="en-US" sz="2400">
                <a:latin typeface="+mn-ea"/>
                <a:cs typeface="+mn-ea"/>
              </a:rPr>
              <a:t>年</a:t>
            </a:r>
            <a:endParaRPr lang="zh-CN" altLang="en-US" sz="2400">
              <a:latin typeface="+mn-ea"/>
              <a:cs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p:bldP spid="23" grpId="0"/>
      <p:bldP spid="24" grpId="0"/>
      <p:bldP spid="53" grpId="0"/>
      <p:bldP spid="55" grpId="0"/>
      <p:bldP spid="5" grpId="0"/>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5" name="矩形 4"/>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lang="zh-CN" sz="2800">
                <a:solidFill>
                  <a:sysClr val="window" lastClr="FFFFFF"/>
                </a:solidFill>
                <a:latin typeface="楷体" panose="02010609060101010101" charset="-122"/>
                <a:ea typeface="楷体" panose="02010609060101010101" charset="-122"/>
                <a:cs typeface="楷体" panose="02010609060101010101" charset="-122"/>
              </a:rPr>
              <a:t>贰</a:t>
            </a:r>
            <a:r>
              <a:rPr sz="2800">
                <a:solidFill>
                  <a:sysClr val="window" lastClr="FFFFFF"/>
                </a:solidFill>
                <a:latin typeface="楷体" panose="02010609060101010101" charset="-122"/>
                <a:ea typeface="楷体" panose="02010609060101010101" charset="-122"/>
                <a:cs typeface="楷体" panose="02010609060101010101" charset="-122"/>
              </a:rPr>
              <a:t>·</a:t>
            </a:r>
            <a:r>
              <a:rPr lang="zh-CN" altLang="en-US" sz="2800">
                <a:solidFill>
                  <a:sysClr val="window" lastClr="FFFFFF"/>
                </a:solidFill>
                <a:latin typeface="楷体" panose="02010609060101010101" charset="-122"/>
                <a:ea typeface="楷体" panose="02010609060101010101" charset="-122"/>
                <a:cs typeface="楷体" panose="02010609060101010101" charset="-122"/>
              </a:rPr>
              <a:t>确立邓小平理论为指导思想</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sp>
        <p:nvSpPr>
          <p:cNvPr id="6" name="文本框 5"/>
          <p:cNvSpPr txBox="1"/>
          <p:nvPr>
            <p:custDataLst>
              <p:tags r:id="rId3"/>
            </p:custDataLst>
          </p:nvPr>
        </p:nvSpPr>
        <p:spPr>
          <a:xfrm>
            <a:off x="143510" y="732155"/>
            <a:ext cx="2303780" cy="460375"/>
          </a:xfrm>
          <a:prstGeom prst="rect">
            <a:avLst/>
          </a:prstGeom>
          <a:solidFill>
            <a:schemeClr val="bg1"/>
          </a:solidFill>
          <a:ln>
            <a:solidFill>
              <a:srgbClr val="9A5454"/>
            </a:solidFill>
          </a:ln>
        </p:spPr>
        <p:txBody>
          <a:bodyPr wrap="square" rtlCol="0">
            <a:spAutoFit/>
          </a:bodyPr>
          <a:lstStyle/>
          <a:p>
            <a:r>
              <a:rPr lang="en-US" sz="2400">
                <a:solidFill>
                  <a:srgbClr val="9A5454"/>
                </a:solidFill>
                <a:latin typeface="楷体" panose="02010609060101010101" charset="-122"/>
                <a:ea typeface="楷体" panose="02010609060101010101" charset="-122"/>
                <a:cs typeface="楷体" panose="02010609060101010101" charset="-122"/>
              </a:rPr>
              <a:t>2.</a:t>
            </a:r>
            <a:r>
              <a:rPr lang="zh-CN" altLang="en-US" sz="2400">
                <a:solidFill>
                  <a:srgbClr val="9A5454"/>
                </a:solidFill>
                <a:latin typeface="楷体" panose="02010609060101010101" charset="-122"/>
                <a:ea typeface="楷体" panose="02010609060101010101" charset="-122"/>
                <a:cs typeface="楷体" panose="02010609060101010101" charset="-122"/>
              </a:rPr>
              <a:t>邓小平理论</a:t>
            </a:r>
            <a:r>
              <a:rPr lang="zh-CN" altLang="en-US" sz="2400">
                <a:solidFill>
                  <a:srgbClr val="9A5454"/>
                </a:solidFill>
                <a:latin typeface="楷体" panose="02010609060101010101" charset="-122"/>
                <a:ea typeface="楷体" panose="02010609060101010101" charset="-122"/>
                <a:cs typeface="楷体" panose="02010609060101010101" charset="-122"/>
              </a:rPr>
              <a:t>：</a:t>
            </a:r>
            <a:endParaRPr lang="zh-CN" altLang="en-US" sz="2400">
              <a:solidFill>
                <a:srgbClr val="9A5454"/>
              </a:solidFill>
              <a:latin typeface="楷体" panose="02010609060101010101" charset="-122"/>
              <a:ea typeface="楷体" panose="02010609060101010101" charset="-122"/>
              <a:cs typeface="楷体" panose="02010609060101010101" charset="-122"/>
            </a:endParaRPr>
          </a:p>
        </p:txBody>
      </p:sp>
      <p:grpSp>
        <p:nvGrpSpPr>
          <p:cNvPr id="7" name="组合 6"/>
          <p:cNvGrpSpPr/>
          <p:nvPr>
            <p:custDataLst>
              <p:tags r:id="rId4"/>
            </p:custDataLst>
          </p:nvPr>
        </p:nvGrpSpPr>
        <p:grpSpPr>
          <a:xfrm>
            <a:off x="208915" y="1301575"/>
            <a:ext cx="8261985" cy="5526440"/>
            <a:chOff x="-780" y="4432"/>
            <a:chExt cx="13011" cy="7390"/>
          </a:xfrm>
        </p:grpSpPr>
        <p:pic>
          <p:nvPicPr>
            <p:cNvPr id="33" name="Picture 27" descr="英、法、俄、西、日文版《邓小平文选》"/>
            <p:cNvPicPr>
              <a:picLocks noChangeAspect="1" noChangeArrowheads="1"/>
            </p:cNvPicPr>
            <p:nvPr>
              <p:custDataLst>
                <p:tags r:id="rId5"/>
              </p:custDataLst>
            </p:nvPr>
          </p:nvPicPr>
          <p:blipFill>
            <a:blip r:embed="rId6">
              <a:clrChange>
                <a:clrFrom>
                  <a:srgbClr val="FFFFFF"/>
                </a:clrFrom>
                <a:clrTo>
                  <a:srgbClr val="FFFFFF">
                    <a:alpha val="0"/>
                  </a:srgbClr>
                </a:clrTo>
              </a:clrChange>
            </a:blip>
            <a:stretch>
              <a:fillRect/>
            </a:stretch>
          </p:blipFill>
          <p:spPr bwMode="auto">
            <a:xfrm>
              <a:off x="7642" y="6714"/>
              <a:ext cx="4589" cy="5108"/>
            </a:xfrm>
            <a:prstGeom prst="rect">
              <a:avLst/>
            </a:prstGeom>
            <a:noFill/>
          </p:spPr>
        </p:pic>
        <p:pic>
          <p:nvPicPr>
            <p:cNvPr id="36" name="图片 35" descr="QQ截图20180412120230.png"/>
            <p:cNvPicPr>
              <a:picLocks noChangeAspect="1"/>
            </p:cNvPicPr>
            <p:nvPr>
              <p:custDataLst>
                <p:tags r:id="rId7"/>
              </p:custDataLst>
            </p:nvPr>
          </p:nvPicPr>
          <p:blipFill>
            <a:blip r:embed="rId8"/>
            <a:stretch>
              <a:fillRect/>
            </a:stretch>
          </p:blipFill>
          <p:spPr>
            <a:xfrm>
              <a:off x="-780" y="4432"/>
              <a:ext cx="8282" cy="7163"/>
            </a:xfrm>
            <a:prstGeom prst="rect">
              <a:avLst/>
            </a:prstGeom>
            <a:ln>
              <a:noFill/>
            </a:ln>
            <a:effectLst>
              <a:outerShdw blurRad="292100" dist="139700" dir="2700000" algn="tl" rotWithShape="0">
                <a:srgbClr val="333333">
                  <a:alpha val="65000"/>
                </a:srgbClr>
              </a:outerShdw>
            </a:effectLst>
          </p:spPr>
        </p:pic>
      </p:grpSp>
      <p:sp>
        <p:nvSpPr>
          <p:cNvPr id="4" name="文本框 3"/>
          <p:cNvSpPr txBox="1"/>
          <p:nvPr/>
        </p:nvSpPr>
        <p:spPr>
          <a:xfrm>
            <a:off x="5556885" y="732155"/>
            <a:ext cx="6535420" cy="2216785"/>
          </a:xfrm>
          <a:prstGeom prst="rect">
            <a:avLst/>
          </a:prstGeom>
          <a:gradFill>
            <a:gsLst>
              <a:gs pos="0">
                <a:srgbClr val="2EB8F5">
                  <a:lumMod val="42000"/>
                  <a:lumOff val="58000"/>
                </a:srgbClr>
              </a:gs>
              <a:gs pos="100000">
                <a:srgbClr val="FFF001"/>
              </a:gs>
            </a:gsLst>
            <a:path path="circle">
              <a:fillToRect r="100000" b="100000"/>
            </a:path>
            <a:tileRect l="-100000" t="-100000"/>
          </a:gradFill>
        </p:spPr>
        <p:txBody>
          <a:bodyPr wrap="square">
            <a:noAutofit/>
          </a:bodyPr>
          <a:p>
            <a:pPr marL="18415" indent="292100" algn="just" defTabSz="266700" eaLnBrk="0" fontAlgn="base">
              <a:lnSpc>
                <a:spcPct val="124000"/>
              </a:lnSpc>
              <a:spcBef>
                <a:spcPts val="1100"/>
              </a:spcBef>
              <a:spcAft>
                <a:spcPct val="0"/>
              </a:spcAft>
            </a:pPr>
            <a:r>
              <a:rPr lang="zh-CN" altLang="en-US" sz="2800">
                <a:solidFill>
                  <a:srgbClr val="000000"/>
                </a:solidFill>
                <a:latin typeface="仿宋" panose="02010609060101010101" charset="-122"/>
                <a:ea typeface="仿宋" panose="02010609060101010101" charset="-122"/>
                <a:cs typeface="华文中宋" panose="02010600040101010101" pitchFamily="2" charset="-122"/>
              </a:rPr>
              <a:t>邓小平理论</a:t>
            </a:r>
            <a:r>
              <a:rPr lang="zh-CN" altLang="en-US" sz="2800" b="1">
                <a:solidFill>
                  <a:srgbClr val="C00000"/>
                </a:solidFill>
                <a:latin typeface="仿宋" panose="02010609060101010101" charset="-122"/>
                <a:ea typeface="仿宋" panose="02010609060101010101" charset="-122"/>
                <a:cs typeface="华文中宋" panose="02010600040101010101" pitchFamily="2" charset="-122"/>
              </a:rPr>
              <a:t>围绕什么是社会主义、怎样建设社会主义</a:t>
            </a:r>
            <a:r>
              <a:rPr lang="zh-CN" altLang="en-US" sz="2800">
                <a:solidFill>
                  <a:srgbClr val="000000"/>
                </a:solidFill>
                <a:latin typeface="仿宋" panose="02010609060101010101" charset="-122"/>
                <a:ea typeface="仿宋" panose="02010609060101010101" charset="-122"/>
                <a:cs typeface="华文中宋" panose="02010600040101010101" pitchFamily="2" charset="-122"/>
              </a:rPr>
              <a:t>这一根本问题，科学回答了建设中国特色社会主义的一系列基本问题。</a:t>
            </a:r>
            <a:endParaRPr lang="zh-CN" altLang="en-US" sz="2800">
              <a:solidFill>
                <a:srgbClr val="000000"/>
              </a:solidFill>
              <a:latin typeface="仿宋" panose="02010609060101010101" charset="-122"/>
              <a:ea typeface="仿宋" panose="02010609060101010101" charset="-122"/>
              <a:cs typeface="华文中宋" panose="02010600040101010101" pitchFamily="2" charset="-122"/>
            </a:endParaRPr>
          </a:p>
        </p:txBody>
      </p:sp>
      <p:pic>
        <p:nvPicPr>
          <p:cNvPr id="18435" name="Picture 3"/>
          <p:cNvPicPr>
            <a:picLocks noChangeAspect="1"/>
          </p:cNvPicPr>
          <p:nvPr>
            <p:custDataLst>
              <p:tags r:id="rId9"/>
            </p:custDataLst>
          </p:nvPr>
        </p:nvPicPr>
        <p:blipFill>
          <a:blip r:embed="rId10"/>
          <a:stretch>
            <a:fillRect/>
          </a:stretch>
        </p:blipFill>
        <p:spPr>
          <a:xfrm>
            <a:off x="8470900" y="3058160"/>
            <a:ext cx="3545205" cy="363283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435"/>
                                        </p:tgtEl>
                                        <p:attrNameLst>
                                          <p:attrName>style.visibility</p:attrName>
                                        </p:attrNameLst>
                                      </p:cBhvr>
                                      <p:to>
                                        <p:strVal val="visible"/>
                                      </p:to>
                                    </p:set>
                                    <p:anim calcmode="lin" valueType="num">
                                      <p:cBhvr additive="base">
                                        <p:cTn id="17" dur="500" fill="hold"/>
                                        <p:tgtEl>
                                          <p:spTgt spid="18435"/>
                                        </p:tgtEl>
                                        <p:attrNameLst>
                                          <p:attrName>ppt_x</p:attrName>
                                        </p:attrNameLst>
                                      </p:cBhvr>
                                      <p:tavLst>
                                        <p:tav tm="0">
                                          <p:val>
                                            <p:strVal val="#ppt_x"/>
                                          </p:val>
                                        </p:tav>
                                        <p:tav tm="100000">
                                          <p:val>
                                            <p:strVal val="#ppt_x"/>
                                          </p:val>
                                        </p:tav>
                                      </p:tavLst>
                                    </p:anim>
                                    <p:anim calcmode="lin" valueType="num">
                                      <p:cBhvr additive="base">
                                        <p:cTn id="18" dur="500" fill="hold"/>
                                        <p:tgtEl>
                                          <p:spTgt spid="184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5" name="矩形 4"/>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lang="zh-CN" sz="2800">
                <a:solidFill>
                  <a:sysClr val="window" lastClr="FFFFFF"/>
                </a:solidFill>
                <a:latin typeface="楷体" panose="02010609060101010101" charset="-122"/>
                <a:ea typeface="楷体" panose="02010609060101010101" charset="-122"/>
                <a:cs typeface="楷体" panose="02010609060101010101" charset="-122"/>
              </a:rPr>
              <a:t>贰</a:t>
            </a:r>
            <a:r>
              <a:rPr sz="2800">
                <a:solidFill>
                  <a:sysClr val="window" lastClr="FFFFFF"/>
                </a:solidFill>
                <a:latin typeface="楷体" panose="02010609060101010101" charset="-122"/>
                <a:ea typeface="楷体" panose="02010609060101010101" charset="-122"/>
                <a:cs typeface="楷体" panose="02010609060101010101" charset="-122"/>
              </a:rPr>
              <a:t>·</a:t>
            </a:r>
            <a:r>
              <a:rPr lang="zh-CN" altLang="en-US" sz="2800">
                <a:solidFill>
                  <a:sysClr val="window" lastClr="FFFFFF"/>
                </a:solidFill>
                <a:latin typeface="楷体" panose="02010609060101010101" charset="-122"/>
                <a:ea typeface="楷体" panose="02010609060101010101" charset="-122"/>
                <a:cs typeface="楷体" panose="02010609060101010101" charset="-122"/>
              </a:rPr>
              <a:t>确立邓小平理论为指导思想</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3"/>
            </p:custDataLst>
          </p:nvPr>
        </p:nvSpPr>
        <p:spPr>
          <a:xfrm>
            <a:off x="143510" y="732155"/>
            <a:ext cx="3355975" cy="460375"/>
          </a:xfrm>
          <a:prstGeom prst="rect">
            <a:avLst/>
          </a:prstGeom>
          <a:solidFill>
            <a:schemeClr val="bg1"/>
          </a:solidFill>
          <a:ln>
            <a:solidFill>
              <a:srgbClr val="9A5454"/>
            </a:solidFill>
          </a:ln>
        </p:spPr>
        <p:txBody>
          <a:bodyPr wrap="square" rtlCol="0">
            <a:spAutoFit/>
          </a:bodyPr>
          <a:lstStyle/>
          <a:p>
            <a:r>
              <a:rPr lang="en-US" sz="2400">
                <a:solidFill>
                  <a:srgbClr val="9A5454"/>
                </a:solidFill>
                <a:latin typeface="楷体" panose="02010609060101010101" charset="-122"/>
                <a:ea typeface="楷体" panose="02010609060101010101" charset="-122"/>
                <a:cs typeface="楷体" panose="02010609060101010101" charset="-122"/>
              </a:rPr>
              <a:t>3.</a:t>
            </a:r>
            <a:r>
              <a:rPr lang="zh-CN" altLang="en-US" sz="2400">
                <a:solidFill>
                  <a:srgbClr val="9A5454"/>
                </a:solidFill>
                <a:latin typeface="楷体" panose="02010609060101010101" charset="-122"/>
                <a:ea typeface="楷体" panose="02010609060101010101" charset="-122"/>
                <a:cs typeface="楷体" panose="02010609060101010101" charset="-122"/>
              </a:rPr>
              <a:t>邓小平理论的确立</a:t>
            </a:r>
            <a:r>
              <a:rPr lang="zh-CN" altLang="en-US" sz="2400">
                <a:solidFill>
                  <a:srgbClr val="9A5454"/>
                </a:solidFill>
                <a:latin typeface="楷体" panose="02010609060101010101" charset="-122"/>
                <a:ea typeface="楷体" panose="02010609060101010101" charset="-122"/>
                <a:cs typeface="楷体" panose="02010609060101010101" charset="-122"/>
              </a:rPr>
              <a:t>：</a:t>
            </a:r>
            <a:endParaRPr lang="zh-CN" altLang="en-US" sz="2400">
              <a:solidFill>
                <a:srgbClr val="9A5454"/>
              </a:solidFill>
              <a:latin typeface="楷体" panose="02010609060101010101" charset="-122"/>
              <a:ea typeface="楷体" panose="02010609060101010101" charset="-122"/>
              <a:cs typeface="楷体" panose="02010609060101010101" charset="-122"/>
            </a:endParaRPr>
          </a:p>
        </p:txBody>
      </p:sp>
      <p:sp>
        <p:nvSpPr>
          <p:cNvPr id="7" name="文本框 6"/>
          <p:cNvSpPr txBox="1"/>
          <p:nvPr>
            <p:custDataLst>
              <p:tags r:id="rId4"/>
            </p:custDataLst>
          </p:nvPr>
        </p:nvSpPr>
        <p:spPr bwMode="auto">
          <a:xfrm>
            <a:off x="184150" y="1377950"/>
            <a:ext cx="3060700" cy="510185"/>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buClrTx/>
              <a:buSzTx/>
              <a:buFont typeface="Wingdings" panose="05000000000000000000" charset="0"/>
              <a:buChar char="Ø"/>
              <a:defRPr/>
            </a:pPr>
            <a:r>
              <a:rPr lang="zh-CN" sz="2400" b="1">
                <a:solidFill>
                  <a:srgbClr val="002060"/>
                </a:solidFill>
                <a:latin typeface="宋体" panose="02010600030101010101" pitchFamily="2" charset="-122"/>
                <a:cs typeface="宋体" panose="02010600030101010101" pitchFamily="2" charset="-122"/>
                <a:sym typeface="+mn-ea"/>
              </a:rPr>
              <a:t>时间</a:t>
            </a:r>
            <a:r>
              <a:rPr sz="2400" b="1">
                <a:solidFill>
                  <a:srgbClr val="002060"/>
                </a:solidFill>
                <a:latin typeface="宋体" panose="02010600030101010101" pitchFamily="2" charset="-122"/>
                <a:cs typeface="宋体" panose="02010600030101010101" pitchFamily="2" charset="-122"/>
                <a:sym typeface="+mn-ea"/>
              </a:rPr>
              <a:t>：</a:t>
            </a:r>
            <a:r>
              <a:rPr lang="en-US" altLang="zh-CN" sz="2400" noProof="0">
                <a:solidFill>
                  <a:srgbClr val="C00000"/>
                </a:solidFill>
                <a:effectLst/>
                <a:latin typeface="楷体" panose="02010609060101010101" charset="-122"/>
                <a:ea typeface="楷体" panose="02010609060101010101" charset="-122"/>
                <a:sym typeface="+mn-ea"/>
              </a:rPr>
              <a:t>1997</a:t>
            </a:r>
            <a:r>
              <a:rPr lang="zh-CN" altLang="en-US" sz="2400" noProof="0">
                <a:solidFill>
                  <a:srgbClr val="C00000"/>
                </a:solidFill>
                <a:effectLst/>
                <a:latin typeface="楷体" panose="02010609060101010101" charset="-122"/>
                <a:ea typeface="楷体" panose="02010609060101010101" charset="-122"/>
                <a:sym typeface="+mn-ea"/>
              </a:rPr>
              <a:t>年</a:t>
            </a:r>
            <a:endParaRPr lang="zh-CN" altLang="en-US" sz="2400" b="1" noProof="0">
              <a:solidFill>
                <a:srgbClr val="C00000"/>
              </a:solidFill>
              <a:effectLst/>
              <a:latin typeface="楷体" panose="02010609060101010101" charset="-122"/>
              <a:ea typeface="楷体" panose="02010609060101010101" charset="-122"/>
              <a:cs typeface="宋体" panose="02010600030101010101" pitchFamily="2" charset="-122"/>
              <a:sym typeface="+mn-ea"/>
            </a:endParaRPr>
          </a:p>
        </p:txBody>
      </p:sp>
      <p:sp>
        <p:nvSpPr>
          <p:cNvPr id="9" name="文本框 8"/>
          <p:cNvSpPr txBox="1"/>
          <p:nvPr>
            <p:custDataLst>
              <p:tags r:id="rId5"/>
            </p:custDataLst>
          </p:nvPr>
        </p:nvSpPr>
        <p:spPr bwMode="auto">
          <a:xfrm>
            <a:off x="184150" y="2108835"/>
            <a:ext cx="3060700" cy="510185"/>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buClrTx/>
              <a:buSzTx/>
              <a:buFont typeface="Wingdings" panose="05000000000000000000" charset="0"/>
              <a:buChar char="Ø"/>
              <a:defRPr/>
            </a:pPr>
            <a:r>
              <a:rPr lang="zh-CN" sz="2400" b="1">
                <a:solidFill>
                  <a:srgbClr val="002060"/>
                </a:solidFill>
                <a:latin typeface="宋体" panose="02010600030101010101" pitchFamily="2" charset="-122"/>
                <a:cs typeface="宋体" panose="02010600030101010101" pitchFamily="2" charset="-122"/>
                <a:sym typeface="+mn-ea"/>
              </a:rPr>
              <a:t>地点</a:t>
            </a:r>
            <a:r>
              <a:rPr sz="2400" b="1">
                <a:solidFill>
                  <a:srgbClr val="002060"/>
                </a:solidFill>
                <a:latin typeface="宋体" panose="02010600030101010101" pitchFamily="2" charset="-122"/>
                <a:cs typeface="宋体" panose="02010600030101010101" pitchFamily="2" charset="-122"/>
                <a:sym typeface="+mn-ea"/>
              </a:rPr>
              <a:t>：</a:t>
            </a:r>
            <a:r>
              <a:rPr lang="zh-CN" sz="2400" noProof="0">
                <a:effectLst/>
                <a:latin typeface="楷体" panose="02010609060101010101" charset="-122"/>
                <a:ea typeface="楷体" panose="02010609060101010101" charset="-122"/>
                <a:sym typeface="+mn-ea"/>
              </a:rPr>
              <a:t>北京</a:t>
            </a:r>
            <a:endParaRPr lang="zh-CN" sz="2400" b="1">
              <a:solidFill>
                <a:srgbClr val="880000"/>
              </a:solidFill>
              <a:latin typeface="宋体" panose="02010600030101010101" pitchFamily="2" charset="-122"/>
              <a:cs typeface="宋体" panose="02010600030101010101" pitchFamily="2" charset="-122"/>
              <a:sym typeface="+mn-ea"/>
            </a:endParaRPr>
          </a:p>
        </p:txBody>
      </p:sp>
      <p:sp>
        <p:nvSpPr>
          <p:cNvPr id="8" name="文本框 7"/>
          <p:cNvSpPr txBox="1"/>
          <p:nvPr>
            <p:custDataLst>
              <p:tags r:id="rId6"/>
            </p:custDataLst>
          </p:nvPr>
        </p:nvSpPr>
        <p:spPr bwMode="auto">
          <a:xfrm>
            <a:off x="184150" y="2839720"/>
            <a:ext cx="3060700" cy="510185"/>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buClrTx/>
              <a:buSzTx/>
              <a:buFont typeface="Wingdings" panose="05000000000000000000" charset="0"/>
              <a:buChar char="Ø"/>
              <a:defRPr/>
            </a:pPr>
            <a:r>
              <a:rPr lang="zh-CN" sz="2400" b="1">
                <a:solidFill>
                  <a:srgbClr val="002060"/>
                </a:solidFill>
                <a:latin typeface="宋体" panose="02010600030101010101" pitchFamily="2" charset="-122"/>
                <a:cs typeface="宋体" panose="02010600030101010101" pitchFamily="2" charset="-122"/>
                <a:sym typeface="+mn-ea"/>
              </a:rPr>
              <a:t>会议</a:t>
            </a:r>
            <a:r>
              <a:rPr sz="2400" b="1">
                <a:solidFill>
                  <a:srgbClr val="002060"/>
                </a:solidFill>
                <a:latin typeface="宋体" panose="02010600030101010101" pitchFamily="2" charset="-122"/>
                <a:cs typeface="宋体" panose="02010600030101010101" pitchFamily="2" charset="-122"/>
                <a:sym typeface="+mn-ea"/>
              </a:rPr>
              <a:t>：</a:t>
            </a:r>
            <a:r>
              <a:rPr lang="zh-CN" sz="2400" noProof="0">
                <a:solidFill>
                  <a:srgbClr val="C00000"/>
                </a:solidFill>
                <a:effectLst/>
                <a:latin typeface="楷体" panose="02010609060101010101" charset="-122"/>
                <a:ea typeface="楷体" panose="02010609060101010101" charset="-122"/>
                <a:sym typeface="+mn-ea"/>
              </a:rPr>
              <a:t>中共十五大</a:t>
            </a:r>
            <a:endParaRPr lang="zh-CN" sz="2400" b="1" noProof="0">
              <a:solidFill>
                <a:srgbClr val="C00000"/>
              </a:solidFill>
              <a:effectLst/>
              <a:latin typeface="楷体" panose="02010609060101010101" charset="-122"/>
              <a:ea typeface="楷体" panose="02010609060101010101" charset="-122"/>
              <a:cs typeface="宋体" panose="02010600030101010101" pitchFamily="2" charset="-122"/>
              <a:sym typeface="+mn-ea"/>
            </a:endParaRPr>
          </a:p>
        </p:txBody>
      </p:sp>
      <p:sp>
        <p:nvSpPr>
          <p:cNvPr id="10" name="文本框 9"/>
          <p:cNvSpPr txBox="1"/>
          <p:nvPr>
            <p:custDataLst>
              <p:tags r:id="rId7"/>
            </p:custDataLst>
          </p:nvPr>
        </p:nvSpPr>
        <p:spPr bwMode="auto">
          <a:xfrm>
            <a:off x="3632835" y="752475"/>
            <a:ext cx="8327390" cy="1692910"/>
          </a:xfrm>
          <a:prstGeom prst="round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vert="horz" wrap="square" rtlCol="0">
            <a:no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lnSpc>
                <a:spcPct val="130000"/>
              </a:lnSpc>
              <a:buClrTx/>
              <a:buSzTx/>
              <a:buFont typeface="Wingdings" panose="05000000000000000000" charset="0"/>
              <a:buChar char="Ø"/>
              <a:defRPr/>
            </a:pPr>
            <a:r>
              <a:rPr lang="zh-CN" sz="2400" b="1">
                <a:solidFill>
                  <a:srgbClr val="002060"/>
                </a:solidFill>
                <a:latin typeface="宋体" panose="02010600030101010101" pitchFamily="2" charset="-122"/>
                <a:cs typeface="宋体" panose="02010600030101010101" pitchFamily="2" charset="-122"/>
                <a:sym typeface="+mn-ea"/>
              </a:rPr>
              <a:t>会议内容：</a:t>
            </a:r>
            <a:endParaRPr lang="zh-CN" sz="2400" b="1">
              <a:solidFill>
                <a:srgbClr val="002060"/>
              </a:solidFill>
              <a:latin typeface="宋体" panose="02010600030101010101" pitchFamily="2" charset="-122"/>
              <a:cs typeface="宋体" panose="02010600030101010101" pitchFamily="2" charset="-122"/>
              <a:sym typeface="+mn-ea"/>
            </a:endParaRPr>
          </a:p>
          <a:p>
            <a:pPr marL="342900" lvl="0" indent="-342900" algn="l">
              <a:lnSpc>
                <a:spcPct val="130000"/>
              </a:lnSpc>
              <a:buClrTx/>
              <a:buSzTx/>
              <a:buFont typeface="Wingdings" panose="05000000000000000000" charset="0"/>
              <a:buChar char="p"/>
              <a:defRPr/>
            </a:pPr>
            <a:r>
              <a:rPr lang="zh-CN" altLang="en-US" sz="2400" noProof="0">
                <a:effectLst/>
                <a:latin typeface="楷体" panose="02010609060101010101" charset="-122"/>
                <a:ea typeface="楷体" panose="02010609060101010101" charset="-122"/>
                <a:sym typeface="+mn-ea"/>
              </a:rPr>
              <a:t>大会把</a:t>
            </a:r>
            <a:r>
              <a:rPr lang="zh-CN" altLang="en-US" sz="2400" u="sng" noProof="0">
                <a:solidFill>
                  <a:srgbClr val="C00000"/>
                </a:solidFill>
                <a:effectLst/>
                <a:latin typeface="楷体" panose="02010609060101010101" charset="-122"/>
                <a:ea typeface="楷体" panose="02010609060101010101" charset="-122"/>
                <a:sym typeface="+mn-ea"/>
              </a:rPr>
              <a:t>邓小平理论确立为党的指导思想并写入党章</a:t>
            </a:r>
            <a:r>
              <a:rPr lang="zh-CN" altLang="en-US" sz="2400" noProof="0">
                <a:effectLst/>
                <a:latin typeface="楷体" panose="02010609060101010101" charset="-122"/>
                <a:ea typeface="楷体" panose="02010609060101010101" charset="-122"/>
                <a:sym typeface="+mn-ea"/>
              </a:rPr>
              <a:t>。</a:t>
            </a:r>
            <a:endParaRPr lang="zh-CN" altLang="en-US" sz="2400" noProof="0">
              <a:effectLst/>
              <a:latin typeface="楷体" panose="02010609060101010101" charset="-122"/>
              <a:ea typeface="楷体" panose="02010609060101010101" charset="-122"/>
              <a:sym typeface="+mn-ea"/>
            </a:endParaRPr>
          </a:p>
          <a:p>
            <a:pPr marL="342900" lvl="0" indent="-342900" algn="l">
              <a:lnSpc>
                <a:spcPct val="130000"/>
              </a:lnSpc>
              <a:buClrTx/>
              <a:buSzTx/>
              <a:buFont typeface="Wingdings" panose="05000000000000000000" charset="0"/>
              <a:buChar char="p"/>
              <a:defRPr/>
            </a:pPr>
            <a:r>
              <a:rPr lang="zh-CN" altLang="en-US" sz="2400" noProof="0">
                <a:effectLst/>
                <a:latin typeface="楷体" panose="02010609060101010101" charset="-122"/>
                <a:ea typeface="楷体" panose="02010609060101010101" charset="-122"/>
                <a:sym typeface="+mn-ea"/>
              </a:rPr>
              <a:t>大会提出了</a:t>
            </a:r>
            <a:r>
              <a:rPr lang="zh-CN" altLang="en-US" sz="2400" b="1" u="sng" noProof="0">
                <a:solidFill>
                  <a:srgbClr val="C00000"/>
                </a:solidFill>
                <a:effectLst/>
                <a:latin typeface="楷体" panose="02010609060101010101" charset="-122"/>
                <a:ea typeface="楷体" panose="02010609060101010101" charset="-122"/>
                <a:sym typeface="+mn-ea"/>
              </a:rPr>
              <a:t>新的“三步走”发展战略</a:t>
            </a:r>
            <a:r>
              <a:rPr lang="zh-CN" altLang="en-US" sz="2400" noProof="0">
                <a:effectLst/>
                <a:latin typeface="楷体" panose="02010609060101010101" charset="-122"/>
                <a:ea typeface="楷体" panose="02010609060101010101" charset="-122"/>
                <a:sym typeface="+mn-ea"/>
              </a:rPr>
              <a:t>。</a:t>
            </a:r>
            <a:endParaRPr lang="zh-CN" altLang="en-US" sz="2400" noProof="0">
              <a:effectLst/>
              <a:latin typeface="楷体" panose="02010609060101010101" charset="-122"/>
              <a:ea typeface="楷体" panose="02010609060101010101" charset="-122"/>
              <a:sym typeface="+mn-ea"/>
            </a:endParaRPr>
          </a:p>
          <a:p>
            <a:pPr lvl="0" indent="0" algn="l">
              <a:lnSpc>
                <a:spcPct val="130000"/>
              </a:lnSpc>
              <a:buClrTx/>
              <a:buSzTx/>
              <a:buFont typeface="Wingdings" panose="05000000000000000000" charset="0"/>
              <a:buNone/>
              <a:defRPr/>
            </a:pPr>
            <a:endParaRPr lang="zh-CN" altLang="en-US" sz="2400" noProof="0">
              <a:effectLst/>
              <a:latin typeface="楷体" panose="02010609060101010101" charset="-122"/>
              <a:ea typeface="楷体" panose="02010609060101010101" charset="-122"/>
              <a:sym typeface="+mn-ea"/>
            </a:endParaRPr>
          </a:p>
          <a:p>
            <a:pPr marL="342900" lvl="0" indent="-342900" algn="l">
              <a:lnSpc>
                <a:spcPct val="130000"/>
              </a:lnSpc>
              <a:buClrTx/>
              <a:buSzTx/>
              <a:buFont typeface="Wingdings" panose="05000000000000000000" charset="0"/>
              <a:buChar char="p"/>
              <a:defRPr/>
            </a:pPr>
            <a:endParaRPr lang="zh-CN" altLang="en-US" sz="2400" u="sng" noProof="0">
              <a:effectLst/>
              <a:latin typeface="楷体" panose="02010609060101010101" charset="-122"/>
              <a:ea typeface="楷体" panose="02010609060101010101" charset="-122"/>
              <a:sym typeface="+mn-ea"/>
            </a:endParaRPr>
          </a:p>
          <a:p>
            <a:pPr marL="342900" lvl="0" indent="-342900" algn="l">
              <a:lnSpc>
                <a:spcPct val="130000"/>
              </a:lnSpc>
              <a:buClrTx/>
              <a:buSzTx/>
              <a:buFont typeface="Wingdings" panose="05000000000000000000" charset="0"/>
              <a:buChar char="p"/>
              <a:defRPr/>
            </a:pPr>
            <a:endParaRPr lang="zh-CN" altLang="en-US" sz="2400" noProof="0">
              <a:effectLst/>
              <a:latin typeface="楷体" panose="02010609060101010101" charset="-122"/>
              <a:ea typeface="楷体" panose="02010609060101010101" charset="-122"/>
              <a:sym typeface="+mn-ea"/>
            </a:endParaRPr>
          </a:p>
          <a:p>
            <a:pPr marL="342900" lvl="0" indent="-342900" algn="l">
              <a:buClrTx/>
              <a:buSzTx/>
              <a:buFont typeface="Wingdings" panose="05000000000000000000" charset="0"/>
              <a:buChar char="p"/>
              <a:defRPr/>
            </a:pPr>
            <a:endParaRPr lang="zh-CN" altLang="en-US" sz="2400" noProof="0">
              <a:effectLst/>
              <a:latin typeface="楷体" panose="02010609060101010101" charset="-122"/>
              <a:ea typeface="楷体" panose="02010609060101010101" charset="-122"/>
              <a:sym typeface="+mn-ea"/>
            </a:endParaRPr>
          </a:p>
        </p:txBody>
      </p:sp>
      <p:grpSp>
        <p:nvGrpSpPr>
          <p:cNvPr id="11" name="组合 10"/>
          <p:cNvGrpSpPr/>
          <p:nvPr>
            <p:custDataLst>
              <p:tags r:id="rId8"/>
            </p:custDataLst>
          </p:nvPr>
        </p:nvGrpSpPr>
        <p:grpSpPr>
          <a:xfrm>
            <a:off x="3745539" y="2447033"/>
            <a:ext cx="8289366" cy="4276474"/>
            <a:chOff x="1769" y="2853"/>
            <a:chExt cx="14822" cy="7722"/>
          </a:xfrm>
        </p:grpSpPr>
        <p:grpSp>
          <p:nvGrpSpPr>
            <p:cNvPr id="12" name="组合 11"/>
            <p:cNvGrpSpPr/>
            <p:nvPr>
              <p:custDataLst>
                <p:tags r:id="rId9"/>
              </p:custDataLst>
            </p:nvPr>
          </p:nvGrpSpPr>
          <p:grpSpPr>
            <a:xfrm>
              <a:off x="1769" y="2853"/>
              <a:ext cx="2029" cy="7537"/>
              <a:chOff x="1769" y="2853"/>
              <a:chExt cx="2029" cy="7537"/>
            </a:xfrm>
          </p:grpSpPr>
          <p:sp>
            <p:nvSpPr>
              <p:cNvPr id="25" name="文本框 24"/>
              <p:cNvSpPr txBox="1"/>
              <p:nvPr>
                <p:custDataLst>
                  <p:tags r:id="rId10"/>
                </p:custDataLst>
              </p:nvPr>
            </p:nvSpPr>
            <p:spPr>
              <a:xfrm>
                <a:off x="1769" y="9492"/>
                <a:ext cx="2029" cy="898"/>
              </a:xfrm>
              <a:prstGeom prst="rect">
                <a:avLst/>
              </a:prstGeom>
              <a:noFill/>
            </p:spPr>
            <p:txBody>
              <a:bodyPr wrap="square" rtlCol="0">
                <a:spAutoFit/>
              </a:bodyPr>
              <a:lstStyle/>
              <a:p>
                <a:pPr algn="r">
                  <a:lnSpc>
                    <a:spcPct val="110000"/>
                  </a:lnSpc>
                </a:pPr>
                <a:r>
                  <a:rPr lang="zh-CN" altLang="en-US" sz="2400">
                    <a:solidFill>
                      <a:schemeClr val="tx1"/>
                    </a:solidFill>
                    <a:latin typeface="楷体" panose="02010609060101010101" charset="-122"/>
                    <a:ea typeface="楷体" panose="02010609060101010101" charset="-122"/>
                    <a:cs typeface="仿宋" panose="02010609060101010101" charset="-122"/>
                  </a:rPr>
                  <a:t>时间</a:t>
                </a:r>
                <a:endParaRPr lang="zh-CN" altLang="en-US" sz="2400">
                  <a:solidFill>
                    <a:schemeClr val="tx1"/>
                  </a:solidFill>
                  <a:latin typeface="楷体" panose="02010609060101010101" charset="-122"/>
                  <a:ea typeface="楷体" panose="02010609060101010101" charset="-122"/>
                  <a:cs typeface="仿宋" panose="02010609060101010101" charset="-122"/>
                </a:endParaRPr>
              </a:p>
            </p:txBody>
          </p:sp>
          <p:sp>
            <p:nvSpPr>
              <p:cNvPr id="26" name="文本框 25"/>
              <p:cNvSpPr txBox="1"/>
              <p:nvPr>
                <p:custDataLst>
                  <p:tags r:id="rId11"/>
                </p:custDataLst>
              </p:nvPr>
            </p:nvSpPr>
            <p:spPr>
              <a:xfrm>
                <a:off x="2213" y="2853"/>
                <a:ext cx="900" cy="1630"/>
              </a:xfrm>
              <a:prstGeom prst="rect">
                <a:avLst/>
              </a:prstGeom>
              <a:noFill/>
            </p:spPr>
            <p:txBody>
              <a:bodyPr wrap="square" rtlCol="0">
                <a:spAutoFit/>
              </a:bodyPr>
              <a:lstStyle/>
              <a:p>
                <a:pPr algn="r">
                  <a:lnSpc>
                    <a:spcPct val="110000"/>
                  </a:lnSpc>
                </a:pPr>
                <a:r>
                  <a:rPr lang="zh-CN" altLang="en-US" sz="2400">
                    <a:solidFill>
                      <a:schemeClr val="tx1"/>
                    </a:solidFill>
                    <a:latin typeface="楷体" panose="02010609060101010101" charset="-122"/>
                    <a:ea typeface="楷体" panose="02010609060101010101" charset="-122"/>
                    <a:cs typeface="仿宋" panose="02010609060101010101" charset="-122"/>
                  </a:rPr>
                  <a:t>发展</a:t>
                </a:r>
                <a:endParaRPr lang="zh-CN" altLang="en-US" sz="2400">
                  <a:solidFill>
                    <a:schemeClr val="tx1"/>
                  </a:solidFill>
                  <a:latin typeface="楷体" panose="02010609060101010101" charset="-122"/>
                  <a:ea typeface="楷体" panose="02010609060101010101" charset="-122"/>
                  <a:cs typeface="仿宋" panose="02010609060101010101" charset="-122"/>
                </a:endParaRPr>
              </a:p>
            </p:txBody>
          </p:sp>
        </p:grpSp>
        <p:grpSp>
          <p:nvGrpSpPr>
            <p:cNvPr id="13" name="组合 12"/>
            <p:cNvGrpSpPr/>
            <p:nvPr>
              <p:custDataLst>
                <p:tags r:id="rId12"/>
              </p:custDataLst>
            </p:nvPr>
          </p:nvGrpSpPr>
          <p:grpSpPr>
            <a:xfrm>
              <a:off x="2632" y="4318"/>
              <a:ext cx="13960" cy="6257"/>
              <a:chOff x="2632" y="4318"/>
              <a:chExt cx="13960" cy="6257"/>
            </a:xfrm>
          </p:grpSpPr>
          <p:sp>
            <p:nvSpPr>
              <p:cNvPr id="14" name="立方体 13"/>
              <p:cNvSpPr/>
              <p:nvPr>
                <p:custDataLst>
                  <p:tags r:id="rId13"/>
                </p:custDataLst>
              </p:nvPr>
            </p:nvSpPr>
            <p:spPr>
              <a:xfrm>
                <a:off x="4286" y="8223"/>
                <a:ext cx="2677" cy="1269"/>
              </a:xfrm>
              <a:prstGeom prst="cub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custDataLst>
                  <p:tags r:id="rId14"/>
                </p:custDataLst>
              </p:nvPr>
            </p:nvGrpSpPr>
            <p:grpSpPr>
              <a:xfrm>
                <a:off x="8534" y="7234"/>
                <a:ext cx="2689" cy="2258"/>
                <a:chOff x="15280" y="7868"/>
                <a:chExt cx="1701" cy="2267"/>
              </a:xfrm>
            </p:grpSpPr>
            <p:sp>
              <p:nvSpPr>
                <p:cNvPr id="23" name="立方体 22"/>
                <p:cNvSpPr/>
                <p:nvPr>
                  <p:custDataLst>
                    <p:tags r:id="rId15"/>
                  </p:custDataLst>
                </p:nvPr>
              </p:nvSpPr>
              <p:spPr>
                <a:xfrm>
                  <a:off x="15280" y="8861"/>
                  <a:ext cx="1694" cy="1274"/>
                </a:xfrm>
                <a:prstGeom prst="cub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立方体 23"/>
                <p:cNvSpPr/>
                <p:nvPr>
                  <p:custDataLst>
                    <p:tags r:id="rId16"/>
                  </p:custDataLst>
                </p:nvPr>
              </p:nvSpPr>
              <p:spPr>
                <a:xfrm>
                  <a:off x="15288" y="7868"/>
                  <a:ext cx="1693" cy="1273"/>
                </a:xfrm>
                <a:prstGeom prst="cub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custDataLst>
                  <p:tags r:id="rId17"/>
                </p:custDataLst>
              </p:nvPr>
            </p:nvGrpSpPr>
            <p:grpSpPr>
              <a:xfrm>
                <a:off x="13043" y="6229"/>
                <a:ext cx="2679" cy="3263"/>
                <a:chOff x="18587" y="6857"/>
                <a:chExt cx="1694" cy="3278"/>
              </a:xfrm>
            </p:grpSpPr>
            <p:sp>
              <p:nvSpPr>
                <p:cNvPr id="20" name="立方体 19"/>
                <p:cNvSpPr/>
                <p:nvPr>
                  <p:custDataLst>
                    <p:tags r:id="rId18"/>
                  </p:custDataLst>
                </p:nvPr>
              </p:nvSpPr>
              <p:spPr>
                <a:xfrm>
                  <a:off x="18587" y="8862"/>
                  <a:ext cx="1694" cy="1273"/>
                </a:xfrm>
                <a:prstGeom prst="cub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立方体 20"/>
                <p:cNvSpPr/>
                <p:nvPr>
                  <p:custDataLst>
                    <p:tags r:id="rId19"/>
                  </p:custDataLst>
                </p:nvPr>
              </p:nvSpPr>
              <p:spPr>
                <a:xfrm>
                  <a:off x="18587" y="7862"/>
                  <a:ext cx="1693" cy="1273"/>
                </a:xfrm>
                <a:prstGeom prst="cub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立方体 21"/>
                <p:cNvSpPr/>
                <p:nvPr>
                  <p:custDataLst>
                    <p:tags r:id="rId20"/>
                  </p:custDataLst>
                </p:nvPr>
              </p:nvSpPr>
              <p:spPr>
                <a:xfrm>
                  <a:off x="18587" y="6857"/>
                  <a:ext cx="1694" cy="1274"/>
                </a:xfrm>
                <a:prstGeom prst="cub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custDataLst>
                  <p:tags r:id="rId21"/>
                </p:custDataLst>
              </p:nvPr>
            </p:nvGrpSpPr>
            <p:grpSpPr>
              <a:xfrm>
                <a:off x="2632" y="4318"/>
                <a:ext cx="13960" cy="5238"/>
                <a:chOff x="11651" y="6463"/>
                <a:chExt cx="8829" cy="3528"/>
              </a:xfrm>
            </p:grpSpPr>
            <p:cxnSp>
              <p:nvCxnSpPr>
                <p:cNvPr id="18" name="直接箭头连接符 42"/>
                <p:cNvCxnSpPr/>
                <p:nvPr>
                  <p:custDataLst>
                    <p:tags r:id="rId22"/>
                  </p:custDataLst>
                </p:nvPr>
              </p:nvCxnSpPr>
              <p:spPr>
                <a:xfrm>
                  <a:off x="11654" y="9932"/>
                  <a:ext cx="8826" cy="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43"/>
                <p:cNvCxnSpPr/>
                <p:nvPr>
                  <p:custDataLst>
                    <p:tags r:id="rId23"/>
                  </p:custDataLst>
                </p:nvPr>
              </p:nvCxnSpPr>
              <p:spPr>
                <a:xfrm flipV="1">
                  <a:off x="11651" y="6463"/>
                  <a:ext cx="4" cy="3528"/>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8" name="文本框 27"/>
              <p:cNvSpPr txBox="1"/>
              <p:nvPr>
                <p:custDataLst>
                  <p:tags r:id="rId24"/>
                </p:custDataLst>
              </p:nvPr>
            </p:nvSpPr>
            <p:spPr>
              <a:xfrm>
                <a:off x="4395" y="9556"/>
                <a:ext cx="2459" cy="831"/>
              </a:xfrm>
              <a:prstGeom prst="rect">
                <a:avLst/>
              </a:prstGeom>
              <a:noFill/>
            </p:spPr>
            <p:txBody>
              <a:bodyPr wrap="square" rtlCol="0">
                <a:spAutoFit/>
              </a:bodyPr>
              <a:lstStyle/>
              <a:p>
                <a:pPr algn="ctr">
                  <a:lnSpc>
                    <a:spcPct val="100000"/>
                  </a:lnSpc>
                </a:pPr>
                <a:r>
                  <a:rPr lang="en-US" sz="2400">
                    <a:solidFill>
                      <a:schemeClr val="tx1"/>
                    </a:solidFill>
                    <a:latin typeface="楷体" panose="02010609060101010101" charset="-122"/>
                    <a:ea typeface="楷体" panose="02010609060101010101" charset="-122"/>
                    <a:cs typeface="楷体" panose="02010609060101010101" charset="-122"/>
                  </a:rPr>
                  <a:t>2010</a:t>
                </a:r>
                <a:r>
                  <a:rPr lang="zh-CN" altLang="en-US" sz="2400">
                    <a:solidFill>
                      <a:schemeClr val="tx1"/>
                    </a:solidFill>
                    <a:latin typeface="楷体" panose="02010609060101010101" charset="-122"/>
                    <a:ea typeface="楷体" panose="02010609060101010101" charset="-122"/>
                    <a:cs typeface="楷体" panose="02010609060101010101" charset="-122"/>
                  </a:rPr>
                  <a:t>年</a:t>
                </a:r>
                <a:endParaRPr lang="zh-CN" altLang="en-US" sz="2400">
                  <a:solidFill>
                    <a:schemeClr val="tx1"/>
                  </a:solidFill>
                  <a:latin typeface="楷体" panose="02010609060101010101" charset="-122"/>
                  <a:ea typeface="楷体" panose="02010609060101010101" charset="-122"/>
                  <a:cs typeface="楷体" panose="02010609060101010101" charset="-122"/>
                </a:endParaRPr>
              </a:p>
            </p:txBody>
          </p:sp>
          <p:sp>
            <p:nvSpPr>
              <p:cNvPr id="29" name="文本框 28"/>
              <p:cNvSpPr txBox="1"/>
              <p:nvPr>
                <p:custDataLst>
                  <p:tags r:id="rId25"/>
                </p:custDataLst>
              </p:nvPr>
            </p:nvSpPr>
            <p:spPr>
              <a:xfrm>
                <a:off x="8545" y="9649"/>
                <a:ext cx="2668" cy="831"/>
              </a:xfrm>
              <a:prstGeom prst="rect">
                <a:avLst/>
              </a:prstGeom>
              <a:noFill/>
            </p:spPr>
            <p:txBody>
              <a:bodyPr wrap="square" rtlCol="0">
                <a:spAutoFit/>
              </a:bodyPr>
              <a:lstStyle/>
              <a:p>
                <a:pPr algn="ctr">
                  <a:lnSpc>
                    <a:spcPct val="100000"/>
                  </a:lnSpc>
                </a:pPr>
                <a:r>
                  <a:rPr lang="en-US" sz="2400">
                    <a:solidFill>
                      <a:schemeClr val="tx1"/>
                    </a:solidFill>
                    <a:latin typeface="楷体" panose="02010609060101010101" charset="-122"/>
                    <a:ea typeface="楷体" panose="02010609060101010101" charset="-122"/>
                    <a:cs typeface="楷体" panose="02010609060101010101" charset="-122"/>
                  </a:rPr>
                  <a:t>2021</a:t>
                </a:r>
                <a:r>
                  <a:rPr lang="zh-CN" altLang="en-US" sz="2400">
                    <a:solidFill>
                      <a:schemeClr val="tx1"/>
                    </a:solidFill>
                    <a:latin typeface="楷体" panose="02010609060101010101" charset="-122"/>
                    <a:ea typeface="楷体" panose="02010609060101010101" charset="-122"/>
                    <a:cs typeface="楷体" panose="02010609060101010101" charset="-122"/>
                  </a:rPr>
                  <a:t>年</a:t>
                </a:r>
                <a:endParaRPr lang="zh-CN" altLang="en-US" sz="2400">
                  <a:solidFill>
                    <a:schemeClr val="tx1"/>
                  </a:solidFill>
                  <a:latin typeface="楷体" panose="02010609060101010101" charset="-122"/>
                  <a:ea typeface="楷体" panose="02010609060101010101" charset="-122"/>
                  <a:cs typeface="楷体" panose="02010609060101010101" charset="-122"/>
                </a:endParaRPr>
              </a:p>
            </p:txBody>
          </p:sp>
          <p:sp>
            <p:nvSpPr>
              <p:cNvPr id="30" name="文本框 29"/>
              <p:cNvSpPr txBox="1"/>
              <p:nvPr>
                <p:custDataLst>
                  <p:tags r:id="rId26"/>
                </p:custDataLst>
              </p:nvPr>
            </p:nvSpPr>
            <p:spPr>
              <a:xfrm>
                <a:off x="12813" y="9744"/>
                <a:ext cx="3109" cy="831"/>
              </a:xfrm>
              <a:prstGeom prst="rect">
                <a:avLst/>
              </a:prstGeom>
              <a:noFill/>
            </p:spPr>
            <p:txBody>
              <a:bodyPr wrap="square" rtlCol="0">
                <a:spAutoFit/>
              </a:bodyPr>
              <a:lstStyle/>
              <a:p>
                <a:pPr algn="ctr">
                  <a:lnSpc>
                    <a:spcPct val="100000"/>
                  </a:lnSpc>
                </a:pPr>
                <a:r>
                  <a:rPr lang="en-US" sz="2400">
                    <a:solidFill>
                      <a:schemeClr val="tx1"/>
                    </a:solidFill>
                    <a:latin typeface="楷体" panose="02010609060101010101" charset="-122"/>
                    <a:ea typeface="楷体" panose="02010609060101010101" charset="-122"/>
                    <a:cs typeface="楷体" panose="02010609060101010101" charset="-122"/>
                  </a:rPr>
                  <a:t>2049</a:t>
                </a:r>
                <a:r>
                  <a:rPr lang="zh-CN" altLang="en-US" sz="2400">
                    <a:solidFill>
                      <a:schemeClr val="tx1"/>
                    </a:solidFill>
                    <a:latin typeface="楷体" panose="02010609060101010101" charset="-122"/>
                    <a:ea typeface="楷体" panose="02010609060101010101" charset="-122"/>
                    <a:cs typeface="楷体" panose="02010609060101010101" charset="-122"/>
                  </a:rPr>
                  <a:t>年</a:t>
                </a:r>
                <a:endParaRPr lang="zh-CN" altLang="en-US" sz="2400">
                  <a:solidFill>
                    <a:schemeClr val="tx1"/>
                  </a:solidFill>
                  <a:latin typeface="楷体" panose="02010609060101010101" charset="-122"/>
                  <a:ea typeface="楷体" panose="02010609060101010101" charset="-122"/>
                  <a:cs typeface="楷体" panose="02010609060101010101" charset="-122"/>
                </a:endParaRPr>
              </a:p>
            </p:txBody>
          </p:sp>
          <p:sp>
            <p:nvSpPr>
              <p:cNvPr id="31" name="文本框 30"/>
              <p:cNvSpPr txBox="1"/>
              <p:nvPr>
                <p:custDataLst>
                  <p:tags r:id="rId27"/>
                </p:custDataLst>
              </p:nvPr>
            </p:nvSpPr>
            <p:spPr>
              <a:xfrm>
                <a:off x="4395" y="8742"/>
                <a:ext cx="2131" cy="894"/>
              </a:xfrm>
              <a:prstGeom prst="rect">
                <a:avLst/>
              </a:prstGeom>
              <a:noFill/>
            </p:spPr>
            <p:txBody>
              <a:bodyPr wrap="square" rtlCol="0">
                <a:spAutoFit/>
              </a:bodyPr>
              <a:lstStyle/>
              <a:p>
                <a:pPr algn="ctr">
                  <a:lnSpc>
                    <a:spcPct val="110000"/>
                  </a:lnSpc>
                </a:pPr>
                <a:r>
                  <a:rPr lang="zh-CN" altLang="en-US" sz="2400">
                    <a:solidFill>
                      <a:schemeClr val="bg1"/>
                    </a:solidFill>
                    <a:latin typeface="黑体" panose="02010609060101010101" charset="-122"/>
                    <a:ea typeface="黑体" panose="02010609060101010101" charset="-122"/>
                    <a:cs typeface="仿宋" panose="02010609060101010101" charset="-122"/>
                  </a:rPr>
                  <a:t>第一步</a:t>
                </a:r>
                <a:endParaRPr lang="zh-CN" altLang="en-US" sz="2400">
                  <a:solidFill>
                    <a:schemeClr val="bg1"/>
                  </a:solidFill>
                  <a:latin typeface="黑体" panose="02010609060101010101" charset="-122"/>
                  <a:ea typeface="黑体" panose="02010609060101010101" charset="-122"/>
                  <a:cs typeface="仿宋" panose="02010609060101010101" charset="-122"/>
                </a:endParaRPr>
              </a:p>
            </p:txBody>
          </p:sp>
          <p:sp>
            <p:nvSpPr>
              <p:cNvPr id="32" name="文本框 31"/>
              <p:cNvSpPr txBox="1"/>
              <p:nvPr>
                <p:custDataLst>
                  <p:tags r:id="rId28"/>
                </p:custDataLst>
              </p:nvPr>
            </p:nvSpPr>
            <p:spPr>
              <a:xfrm>
                <a:off x="8633" y="7716"/>
                <a:ext cx="2233" cy="894"/>
              </a:xfrm>
              <a:prstGeom prst="rect">
                <a:avLst/>
              </a:prstGeom>
              <a:noFill/>
            </p:spPr>
            <p:txBody>
              <a:bodyPr wrap="square" rtlCol="0">
                <a:spAutoFit/>
              </a:bodyPr>
              <a:lstStyle/>
              <a:p>
                <a:pPr algn="ctr">
                  <a:lnSpc>
                    <a:spcPct val="110000"/>
                  </a:lnSpc>
                </a:pPr>
                <a:r>
                  <a:rPr lang="zh-CN" altLang="en-US" sz="2400">
                    <a:solidFill>
                      <a:schemeClr val="bg1"/>
                    </a:solidFill>
                    <a:latin typeface="黑体" panose="02010609060101010101" charset="-122"/>
                    <a:ea typeface="黑体" panose="02010609060101010101" charset="-122"/>
                    <a:cs typeface="仿宋" panose="02010609060101010101" charset="-122"/>
                  </a:rPr>
                  <a:t>第二步</a:t>
                </a:r>
                <a:endParaRPr lang="zh-CN" altLang="en-US" sz="2400">
                  <a:solidFill>
                    <a:schemeClr val="bg1"/>
                  </a:solidFill>
                  <a:latin typeface="黑体" panose="02010609060101010101" charset="-122"/>
                  <a:ea typeface="黑体" panose="02010609060101010101" charset="-122"/>
                  <a:cs typeface="仿宋" panose="02010609060101010101" charset="-122"/>
                </a:endParaRPr>
              </a:p>
            </p:txBody>
          </p:sp>
          <p:sp>
            <p:nvSpPr>
              <p:cNvPr id="33" name="文本框 32"/>
              <p:cNvSpPr txBox="1"/>
              <p:nvPr>
                <p:custDataLst>
                  <p:tags r:id="rId29"/>
                </p:custDataLst>
              </p:nvPr>
            </p:nvSpPr>
            <p:spPr>
              <a:xfrm>
                <a:off x="13382" y="6680"/>
                <a:ext cx="1915" cy="1623"/>
              </a:xfrm>
              <a:prstGeom prst="rect">
                <a:avLst/>
              </a:prstGeom>
              <a:noFill/>
            </p:spPr>
            <p:txBody>
              <a:bodyPr wrap="square" rtlCol="0">
                <a:spAutoFit/>
              </a:bodyPr>
              <a:lstStyle/>
              <a:p>
                <a:pPr algn="ctr">
                  <a:lnSpc>
                    <a:spcPct val="110000"/>
                  </a:lnSpc>
                </a:pPr>
                <a:r>
                  <a:rPr lang="zh-CN" altLang="en-US" sz="2400">
                    <a:solidFill>
                      <a:schemeClr val="bg1"/>
                    </a:solidFill>
                    <a:latin typeface="黑体" panose="02010609060101010101" charset="-122"/>
                    <a:ea typeface="黑体" panose="02010609060101010101" charset="-122"/>
                    <a:cs typeface="仿宋" panose="02010609060101010101" charset="-122"/>
                  </a:rPr>
                  <a:t>第三步</a:t>
                </a:r>
                <a:endParaRPr lang="zh-CN" altLang="en-US" sz="2400">
                  <a:solidFill>
                    <a:schemeClr val="bg1"/>
                  </a:solidFill>
                  <a:latin typeface="黑体" panose="02010609060101010101" charset="-122"/>
                  <a:ea typeface="黑体" panose="02010609060101010101" charset="-122"/>
                  <a:cs typeface="仿宋" panose="02010609060101010101" charset="-122"/>
                </a:endParaRPr>
              </a:p>
            </p:txBody>
          </p:sp>
        </p:grpSp>
      </p:grpSp>
      <p:pic>
        <p:nvPicPr>
          <p:cNvPr id="53" name="图片 52"/>
          <p:cNvPicPr>
            <a:picLocks noChangeAspect="1"/>
          </p:cNvPicPr>
          <p:nvPr>
            <p:custDataLst>
              <p:tags r:id="rId30"/>
            </p:custDataLst>
          </p:nvPr>
        </p:nvPicPr>
        <p:blipFill>
          <a:blip r:embed="rId31"/>
          <a:stretch>
            <a:fillRect/>
          </a:stretch>
        </p:blipFill>
        <p:spPr>
          <a:xfrm>
            <a:off x="4185920" y="3684905"/>
            <a:ext cx="1247775" cy="1806575"/>
          </a:xfrm>
          <a:prstGeom prst="rect">
            <a:avLst/>
          </a:prstGeom>
        </p:spPr>
      </p:pic>
      <p:pic>
        <p:nvPicPr>
          <p:cNvPr id="54" name="图片 53"/>
          <p:cNvPicPr>
            <a:picLocks noChangeAspect="1"/>
          </p:cNvPicPr>
          <p:nvPr>
            <p:custDataLst>
              <p:tags r:id="rId32"/>
            </p:custDataLst>
          </p:nvPr>
        </p:nvPicPr>
        <p:blipFill>
          <a:blip r:embed="rId31"/>
          <a:stretch>
            <a:fillRect/>
          </a:stretch>
        </p:blipFill>
        <p:spPr>
          <a:xfrm>
            <a:off x="6805930" y="3206115"/>
            <a:ext cx="1161415" cy="1681480"/>
          </a:xfrm>
          <a:prstGeom prst="rect">
            <a:avLst/>
          </a:prstGeom>
        </p:spPr>
      </p:pic>
      <p:pic>
        <p:nvPicPr>
          <p:cNvPr id="55" name="图片 54"/>
          <p:cNvPicPr>
            <a:picLocks noChangeAspect="1"/>
          </p:cNvPicPr>
          <p:nvPr>
            <p:custDataLst>
              <p:tags r:id="rId33"/>
            </p:custDataLst>
          </p:nvPr>
        </p:nvPicPr>
        <p:blipFill>
          <a:blip r:embed="rId31"/>
          <a:stretch>
            <a:fillRect/>
          </a:stretch>
        </p:blipFill>
        <p:spPr>
          <a:xfrm>
            <a:off x="9272270" y="2834640"/>
            <a:ext cx="1122680" cy="1625600"/>
          </a:xfrm>
          <a:prstGeom prst="rect">
            <a:avLst/>
          </a:prstGeom>
        </p:spPr>
      </p:pic>
      <p:sp>
        <p:nvSpPr>
          <p:cNvPr id="56" name="文本框 55"/>
          <p:cNvSpPr txBox="1"/>
          <p:nvPr>
            <p:custDataLst>
              <p:tags r:id="rId34"/>
            </p:custDataLst>
          </p:nvPr>
        </p:nvSpPr>
        <p:spPr>
          <a:xfrm>
            <a:off x="7870190" y="3258185"/>
            <a:ext cx="1562100" cy="1476375"/>
          </a:xfrm>
          <a:prstGeom prst="rect">
            <a:avLst/>
          </a:prstGeom>
          <a:solidFill>
            <a:schemeClr val="bg1"/>
          </a:solidFill>
        </p:spPr>
        <p:txBody>
          <a:bodyPr wrap="square" rtlCol="0">
            <a:spAutoFit/>
          </a:bodyPr>
          <a:lstStyle/>
          <a:p>
            <a:pPr algn="ctr">
              <a:lnSpc>
                <a:spcPct val="100000"/>
              </a:lnSpc>
            </a:pPr>
            <a:r>
              <a:rPr lang="zh-CN" altLang="en-US">
                <a:solidFill>
                  <a:srgbClr val="000000"/>
                </a:solidFill>
                <a:latin typeface="楷体" panose="02010609060101010101" charset="-122"/>
                <a:ea typeface="楷体" panose="02010609060101010101" charset="-122"/>
                <a:sym typeface="+mn-ea"/>
              </a:rPr>
              <a:t>到建党一百年时，使国民经济更加发展，各项制度更加完善</a:t>
            </a:r>
            <a:endParaRPr lang="zh-CN" altLang="en-US">
              <a:solidFill>
                <a:srgbClr val="000000"/>
              </a:solidFill>
              <a:latin typeface="楷体" panose="02010609060101010101" charset="-122"/>
              <a:ea typeface="楷体" panose="02010609060101010101" charset="-122"/>
              <a:cs typeface="仿宋" panose="02010609060101010101" charset="-122"/>
              <a:sym typeface="+mn-ea"/>
            </a:endParaRPr>
          </a:p>
        </p:txBody>
      </p:sp>
      <p:sp>
        <p:nvSpPr>
          <p:cNvPr id="57" name="文本框 56"/>
          <p:cNvSpPr txBox="1"/>
          <p:nvPr>
            <p:custDataLst>
              <p:tags r:id="rId35"/>
            </p:custDataLst>
          </p:nvPr>
        </p:nvSpPr>
        <p:spPr>
          <a:xfrm>
            <a:off x="10356215" y="2624455"/>
            <a:ext cx="1758950" cy="1614170"/>
          </a:xfrm>
          <a:prstGeom prst="rect">
            <a:avLst/>
          </a:prstGeom>
          <a:solidFill>
            <a:schemeClr val="bg1"/>
          </a:solidFill>
        </p:spPr>
        <p:txBody>
          <a:bodyPr wrap="square" rtlCol="0">
            <a:spAutoFit/>
          </a:bodyPr>
          <a:lstStyle/>
          <a:p>
            <a:pPr algn="ctr">
              <a:lnSpc>
                <a:spcPct val="110000"/>
              </a:lnSpc>
            </a:pPr>
            <a:r>
              <a:rPr lang="zh-CN" altLang="en-US">
                <a:solidFill>
                  <a:srgbClr val="000000"/>
                </a:solidFill>
                <a:latin typeface="楷体" panose="02010609060101010101" charset="-122"/>
                <a:ea typeface="楷体" panose="02010609060101010101" charset="-122"/>
                <a:sym typeface="+mn-ea"/>
              </a:rPr>
              <a:t>建国一百年时，基本实现现代化，建成富强民主文明的社会主义国家</a:t>
            </a:r>
            <a:endParaRPr lang="zh-CN" altLang="en-US">
              <a:solidFill>
                <a:srgbClr val="000000"/>
              </a:solidFill>
              <a:latin typeface="楷体" panose="02010609060101010101" charset="-122"/>
              <a:ea typeface="楷体" panose="02010609060101010101" charset="-122"/>
              <a:cs typeface="仿宋" panose="02010609060101010101" charset="-122"/>
              <a:sym typeface="+mn-ea"/>
            </a:endParaRPr>
          </a:p>
        </p:txBody>
      </p:sp>
      <p:sp>
        <p:nvSpPr>
          <p:cNvPr id="58" name="文本框 57"/>
          <p:cNvSpPr txBox="1"/>
          <p:nvPr>
            <p:custDataLst>
              <p:tags r:id="rId36"/>
            </p:custDataLst>
          </p:nvPr>
        </p:nvSpPr>
        <p:spPr>
          <a:xfrm>
            <a:off x="5316891" y="3079297"/>
            <a:ext cx="1629410" cy="2306955"/>
          </a:xfrm>
          <a:prstGeom prst="rect">
            <a:avLst/>
          </a:prstGeom>
          <a:solidFill>
            <a:schemeClr val="bg1"/>
          </a:solidFill>
        </p:spPr>
        <p:txBody>
          <a:bodyPr wrap="square" rtlCol="0">
            <a:spAutoFit/>
          </a:bodyPr>
          <a:lstStyle/>
          <a:p>
            <a:pPr algn="ctr">
              <a:lnSpc>
                <a:spcPct val="100000"/>
              </a:lnSpc>
            </a:pPr>
            <a:r>
              <a:rPr lang="zh-CN" altLang="en-US">
                <a:solidFill>
                  <a:srgbClr val="000000"/>
                </a:solidFill>
                <a:latin typeface="楷体" panose="02010609060101010101" charset="-122"/>
                <a:ea typeface="楷体" panose="02010609060101010101" charset="-122"/>
                <a:sym typeface="+mn-ea"/>
              </a:rPr>
              <a:t>实现国民生产总值比</a:t>
            </a:r>
            <a:r>
              <a:rPr lang="en-US" altLang="zh-CN">
                <a:solidFill>
                  <a:srgbClr val="000000"/>
                </a:solidFill>
                <a:latin typeface="楷体" panose="02010609060101010101" charset="-122"/>
                <a:ea typeface="楷体" panose="02010609060101010101" charset="-122"/>
                <a:sym typeface="+mn-ea"/>
              </a:rPr>
              <a:t>2000</a:t>
            </a:r>
            <a:r>
              <a:rPr lang="zh-CN" altLang="en-US">
                <a:solidFill>
                  <a:srgbClr val="000000"/>
                </a:solidFill>
                <a:latin typeface="楷体" panose="02010609060101010101" charset="-122"/>
                <a:ea typeface="楷体" panose="02010609060101010101" charset="-122"/>
                <a:sym typeface="+mn-ea"/>
              </a:rPr>
              <a:t>年翻一番，</a:t>
            </a:r>
            <a:r>
              <a:rPr lang="en-US" altLang="zh-CN">
                <a:solidFill>
                  <a:srgbClr val="000000"/>
                </a:solidFill>
                <a:latin typeface="楷体" panose="02010609060101010101" charset="-122"/>
                <a:ea typeface="楷体" panose="02010609060101010101" charset="-122"/>
                <a:sym typeface="+mn-ea"/>
              </a:rPr>
              <a:t> </a:t>
            </a:r>
            <a:r>
              <a:rPr lang="zh-CN" altLang="en-US">
                <a:solidFill>
                  <a:srgbClr val="000000"/>
                </a:solidFill>
                <a:latin typeface="楷体" panose="02010609060101010101" charset="-122"/>
                <a:ea typeface="楷体" panose="02010609060101010101" charset="-122"/>
                <a:sym typeface="+mn-ea"/>
              </a:rPr>
              <a:t>使人民的小康生活更加宽裕，形成比较完善的社会主义市场经济体制</a:t>
            </a:r>
            <a:endParaRPr lang="zh-CN" altLang="en-US">
              <a:solidFill>
                <a:srgbClr val="0070C0"/>
              </a:solidFill>
              <a:latin typeface="黑体" panose="02010609060101010101" charset="-122"/>
              <a:ea typeface="黑体" panose="02010609060101010101" charset="-122"/>
              <a:cs typeface="仿宋" panose="02010609060101010101" charset="-122"/>
            </a:endParaRPr>
          </a:p>
        </p:txBody>
      </p:sp>
      <p:pic>
        <p:nvPicPr>
          <p:cNvPr id="34" name="图片 33"/>
          <p:cNvPicPr>
            <a:picLocks noChangeAspect="1"/>
          </p:cNvPicPr>
          <p:nvPr/>
        </p:nvPicPr>
        <p:blipFill>
          <a:blip r:embed="rId37"/>
          <a:stretch>
            <a:fillRect/>
          </a:stretch>
        </p:blipFill>
        <p:spPr>
          <a:xfrm>
            <a:off x="130175" y="3479800"/>
            <a:ext cx="3950335" cy="3253105"/>
          </a:xfrm>
          <a:prstGeom prst="rect">
            <a:avLst/>
          </a:prstGeom>
        </p:spPr>
      </p:pic>
      <p:sp>
        <p:nvSpPr>
          <p:cNvPr id="6" name="文本框 5"/>
          <p:cNvSpPr txBox="1"/>
          <p:nvPr>
            <p:custDataLst>
              <p:tags r:id="rId38"/>
            </p:custDataLst>
          </p:nvPr>
        </p:nvSpPr>
        <p:spPr bwMode="auto">
          <a:xfrm>
            <a:off x="3787775" y="4535170"/>
            <a:ext cx="8327390" cy="2188210"/>
          </a:xfrm>
          <a:prstGeom prst="round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vert="horz" wrap="square" rtlCol="0">
            <a:no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lnSpc>
                <a:spcPct val="90000"/>
              </a:lnSpc>
              <a:buClrTx/>
              <a:buSzTx/>
              <a:buFont typeface="Wingdings" panose="05000000000000000000" charset="0"/>
              <a:buChar char="Ø"/>
              <a:defRPr/>
            </a:pPr>
            <a:r>
              <a:rPr lang="zh-CN" sz="2400" b="1">
                <a:solidFill>
                  <a:srgbClr val="002060"/>
                </a:solidFill>
                <a:latin typeface="宋体" panose="02010600030101010101" pitchFamily="2" charset="-122"/>
                <a:cs typeface="宋体" panose="02010600030101010101" pitchFamily="2" charset="-122"/>
                <a:sym typeface="+mn-ea"/>
              </a:rPr>
              <a:t>新“</a:t>
            </a:r>
            <a:r>
              <a:rPr lang="zh-CN" sz="2400" b="1">
                <a:solidFill>
                  <a:srgbClr val="002060"/>
                </a:solidFill>
                <a:latin typeface="宋体" panose="02010600030101010101" pitchFamily="2" charset="-122"/>
                <a:cs typeface="宋体" panose="02010600030101010101" pitchFamily="2" charset="-122"/>
                <a:sym typeface="+mn-ea"/>
              </a:rPr>
              <a:t>三步走”发展战略的意义：</a:t>
            </a:r>
            <a:endParaRPr lang="zh-CN" sz="2400" b="1">
              <a:solidFill>
                <a:srgbClr val="002060"/>
              </a:solidFill>
              <a:latin typeface="宋体" panose="02010600030101010101" pitchFamily="2" charset="-122"/>
              <a:cs typeface="宋体" panose="02010600030101010101" pitchFamily="2" charset="-122"/>
              <a:sym typeface="+mn-ea"/>
            </a:endParaRPr>
          </a:p>
          <a:p>
            <a:pPr marL="457200" indent="-457200">
              <a:lnSpc>
                <a:spcPct val="90000"/>
              </a:lnSpc>
              <a:buFont typeface="Arial" panose="020B0604020202020204" pitchFamily="34" charset="0"/>
              <a:buChar char="•"/>
            </a:pPr>
            <a:r>
              <a:rPr lang="zh-CN" sz="2400">
                <a:solidFill>
                  <a:srgbClr val="C00000"/>
                </a:solidFill>
                <a:latin typeface="楷体" panose="02010609060101010101" charset="-122"/>
                <a:ea typeface="楷体" panose="02010609060101010101" charset="-122"/>
                <a:cs typeface="楷体" panose="02010609060101010101" charset="-122"/>
                <a:sym typeface="+mn-ea"/>
              </a:rPr>
              <a:t>在国情发生变化的情况下进行的调整，承前启后，将邓小平理论中的现代化愿景转化为可操作的“施工图”；</a:t>
            </a:r>
            <a:endParaRPr lang="zh-CN" sz="2400" b="0">
              <a:solidFill>
                <a:srgbClr val="C00000"/>
              </a:solidFill>
              <a:latin typeface="楷体" panose="02010609060101010101" charset="-122"/>
              <a:ea typeface="楷体" panose="02010609060101010101" charset="-122"/>
              <a:cs typeface="楷体" panose="02010609060101010101" charset="-122"/>
            </a:endParaRPr>
          </a:p>
          <a:p>
            <a:pPr marL="457200" indent="-457200">
              <a:lnSpc>
                <a:spcPct val="90000"/>
              </a:lnSpc>
              <a:buFont typeface="Arial" panose="020B0604020202020204" pitchFamily="34" charset="0"/>
              <a:buChar char="•"/>
            </a:pPr>
            <a:r>
              <a:rPr lang="zh-CN" altLang="en-US" sz="2400" noProof="0">
                <a:effectLst/>
                <a:latin typeface="楷体" panose="02010609060101010101" charset="-122"/>
                <a:ea typeface="楷体" panose="02010609060101010101" charset="-122"/>
                <a:sym typeface="+mn-ea"/>
              </a:rPr>
              <a:t>通过“全面小康”目标凝聚全民奋斗共识；</a:t>
            </a:r>
            <a:endParaRPr lang="zh-CN" altLang="en-US" sz="2400" b="0" noProof="0">
              <a:effectLst/>
              <a:latin typeface="楷体" panose="02010609060101010101" charset="-122"/>
              <a:ea typeface="楷体" panose="02010609060101010101" charset="-122"/>
            </a:endParaRPr>
          </a:p>
          <a:p>
            <a:pPr marL="457200" indent="-457200">
              <a:lnSpc>
                <a:spcPct val="90000"/>
              </a:lnSpc>
              <a:buFont typeface="Arial" panose="020B0604020202020204" pitchFamily="34" charset="0"/>
              <a:buChar char="•"/>
            </a:pPr>
            <a:r>
              <a:rPr lang="zh-CN" altLang="en-US" sz="2400" noProof="0">
                <a:effectLst/>
                <a:latin typeface="楷体" panose="02010609060101010101" charset="-122"/>
                <a:ea typeface="楷体" panose="02010609060101010101" charset="-122"/>
                <a:sym typeface="+mn-ea"/>
              </a:rPr>
              <a:t>确立社会主义现代化综合内涵，</a:t>
            </a:r>
            <a:r>
              <a:rPr lang="zh-CN" sz="2400">
                <a:solidFill>
                  <a:srgbClr val="C00000"/>
                </a:solidFill>
                <a:latin typeface="楷体" panose="02010609060101010101" charset="-122"/>
                <a:ea typeface="楷体" panose="02010609060101010101" charset="-122"/>
                <a:cs typeface="楷体" panose="02010609060101010101" charset="-122"/>
                <a:sym typeface="+mn-ea"/>
              </a:rPr>
              <a:t>为</a:t>
            </a:r>
            <a:r>
              <a:rPr lang="en-US" sz="2400">
                <a:solidFill>
                  <a:srgbClr val="C00000"/>
                </a:solidFill>
                <a:latin typeface="楷体" panose="02010609060101010101" charset="-122"/>
                <a:ea typeface="楷体" panose="02010609060101010101" charset="-122"/>
                <a:cs typeface="楷体" panose="02010609060101010101" charset="-122"/>
                <a:sym typeface="+mn-ea"/>
              </a:rPr>
              <a:t>21</a:t>
            </a:r>
            <a:r>
              <a:rPr lang="zh-CN" sz="2400">
                <a:solidFill>
                  <a:srgbClr val="C00000"/>
                </a:solidFill>
                <a:latin typeface="楷体" panose="02010609060101010101" charset="-122"/>
                <a:ea typeface="楷体" panose="02010609060101010101" charset="-122"/>
                <a:cs typeface="楷体" panose="02010609060101010101" charset="-122"/>
                <a:sym typeface="+mn-ea"/>
              </a:rPr>
              <a:t>世纪中国崛起构指明方向。</a:t>
            </a:r>
            <a:endParaRPr lang="zh-CN" altLang="en-US" sz="2400" b="0">
              <a:solidFill>
                <a:srgbClr val="C00000"/>
              </a:solidFill>
              <a:latin typeface="楷体" panose="02010609060101010101" charset="-122"/>
              <a:ea typeface="楷体" panose="02010609060101010101" charset="-122"/>
              <a:cs typeface="楷体" panose="02010609060101010101" charset="-122"/>
            </a:endParaRPr>
          </a:p>
          <a:p>
            <a:pPr marL="342900" lvl="0" indent="-342900" algn="l">
              <a:lnSpc>
                <a:spcPct val="130000"/>
              </a:lnSpc>
              <a:buClrTx/>
              <a:buSzTx/>
              <a:buFont typeface="Wingdings" panose="05000000000000000000" charset="0"/>
              <a:buChar char="p"/>
              <a:defRPr/>
            </a:pPr>
            <a:endParaRPr lang="zh-CN" altLang="en-US" sz="2400" noProof="0">
              <a:effectLst/>
              <a:latin typeface="楷体" panose="02010609060101010101" charset="-122"/>
              <a:ea typeface="楷体" panose="02010609060101010101" charset="-122"/>
              <a:sym typeface="+mn-ea"/>
            </a:endParaRPr>
          </a:p>
          <a:p>
            <a:pPr lvl="0" indent="0" algn="l">
              <a:lnSpc>
                <a:spcPct val="130000"/>
              </a:lnSpc>
              <a:buClrTx/>
              <a:buSzTx/>
              <a:buFont typeface="Wingdings" panose="05000000000000000000" charset="0"/>
              <a:buNone/>
              <a:defRPr/>
            </a:pPr>
            <a:endParaRPr lang="zh-CN" altLang="en-US" sz="2400" noProof="0">
              <a:effectLst/>
              <a:latin typeface="楷体" panose="02010609060101010101" charset="-122"/>
              <a:ea typeface="楷体" panose="02010609060101010101" charset="-122"/>
              <a:sym typeface="+mn-ea"/>
            </a:endParaRPr>
          </a:p>
          <a:p>
            <a:pPr marL="342900" lvl="0" indent="-342900" algn="l">
              <a:lnSpc>
                <a:spcPct val="130000"/>
              </a:lnSpc>
              <a:buClrTx/>
              <a:buSzTx/>
              <a:buFont typeface="Wingdings" panose="05000000000000000000" charset="0"/>
              <a:buChar char="p"/>
              <a:defRPr/>
            </a:pPr>
            <a:endParaRPr lang="zh-CN" altLang="en-US" sz="2400" u="sng" noProof="0">
              <a:effectLst/>
              <a:latin typeface="楷体" panose="02010609060101010101" charset="-122"/>
              <a:ea typeface="楷体" panose="02010609060101010101" charset="-122"/>
              <a:sym typeface="+mn-ea"/>
            </a:endParaRPr>
          </a:p>
          <a:p>
            <a:pPr marL="342900" lvl="0" indent="-342900" algn="l">
              <a:lnSpc>
                <a:spcPct val="130000"/>
              </a:lnSpc>
              <a:buClrTx/>
              <a:buSzTx/>
              <a:buFont typeface="Wingdings" panose="05000000000000000000" charset="0"/>
              <a:buChar char="p"/>
              <a:defRPr/>
            </a:pPr>
            <a:endParaRPr lang="zh-CN" altLang="en-US" sz="2400" noProof="0">
              <a:effectLst/>
              <a:latin typeface="楷体" panose="02010609060101010101" charset="-122"/>
              <a:ea typeface="楷体" panose="02010609060101010101" charset="-122"/>
              <a:sym typeface="+mn-ea"/>
            </a:endParaRPr>
          </a:p>
          <a:p>
            <a:pPr marL="342900" lvl="0" indent="-342900" algn="l">
              <a:buClrTx/>
              <a:buSzTx/>
              <a:buFont typeface="Wingdings" panose="05000000000000000000" charset="0"/>
              <a:buChar char="p"/>
              <a:defRPr/>
            </a:pPr>
            <a:endParaRPr lang="zh-CN" altLang="en-US" sz="2400" noProof="0">
              <a:effectLst/>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par>
                                <p:cTn id="47" presetID="10"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bldLvl="0" animBg="1"/>
      <p:bldP spid="8" grpId="0" bldLvl="0" animBg="1"/>
      <p:bldP spid="10" grpId="0" bldLvl="0" animBg="1"/>
      <p:bldP spid="56" grpId="0" bldLvl="0" animBg="1"/>
      <p:bldP spid="57" grpId="0" bldLvl="0" animBg="1"/>
      <p:bldP spid="58" grpId="0" bldLvl="0" animBg="1"/>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12192000" cy="685863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5" name="矩形 4"/>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lang="zh-CN" sz="2800">
                <a:solidFill>
                  <a:sysClr val="window" lastClr="FFFFFF"/>
                </a:solidFill>
                <a:latin typeface="楷体" panose="02010609060101010101" charset="-122"/>
                <a:ea typeface="楷体" panose="02010609060101010101" charset="-122"/>
                <a:cs typeface="楷体" panose="02010609060101010101" charset="-122"/>
              </a:rPr>
              <a:t>叁</a:t>
            </a:r>
            <a:r>
              <a:rPr sz="2800">
                <a:solidFill>
                  <a:sysClr val="window" lastClr="FFFFFF"/>
                </a:solidFill>
                <a:latin typeface="楷体" panose="02010609060101010101" charset="-122"/>
                <a:ea typeface="楷体" panose="02010609060101010101" charset="-122"/>
                <a:cs typeface="楷体" panose="02010609060101010101" charset="-122"/>
              </a:rPr>
              <a:t>·</a:t>
            </a:r>
            <a:r>
              <a:rPr lang="zh-CN" altLang="en-US" sz="2800">
                <a:solidFill>
                  <a:sysClr val="window" lastClr="FFFFFF"/>
                </a:solidFill>
                <a:latin typeface="楷体" panose="02010609060101010101" charset="-122"/>
                <a:ea typeface="楷体" panose="02010609060101010101" charset="-122"/>
                <a:cs typeface="楷体" panose="02010609060101010101" charset="-122"/>
              </a:rPr>
              <a:t>扩大开放与加入世界贸易组织</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3"/>
            </p:custDataLst>
          </p:nvPr>
        </p:nvSpPr>
        <p:spPr>
          <a:xfrm>
            <a:off x="143510" y="732155"/>
            <a:ext cx="2052320" cy="460375"/>
          </a:xfrm>
          <a:prstGeom prst="rect">
            <a:avLst/>
          </a:prstGeom>
          <a:solidFill>
            <a:schemeClr val="bg1"/>
          </a:solidFill>
          <a:ln>
            <a:solidFill>
              <a:srgbClr val="9A5454"/>
            </a:solidFill>
          </a:ln>
        </p:spPr>
        <p:txBody>
          <a:bodyPr wrap="square" rtlCol="0">
            <a:spAutoFit/>
          </a:bodyPr>
          <a:lstStyle/>
          <a:p>
            <a:r>
              <a:rPr lang="en-US" sz="2400">
                <a:solidFill>
                  <a:srgbClr val="9A5454"/>
                </a:solidFill>
                <a:latin typeface="楷体" panose="02010609060101010101" charset="-122"/>
                <a:ea typeface="楷体" panose="02010609060101010101" charset="-122"/>
                <a:cs typeface="楷体" panose="02010609060101010101" charset="-122"/>
              </a:rPr>
              <a:t>1.</a:t>
            </a:r>
            <a:r>
              <a:rPr lang="zh-CN" altLang="en-US" sz="2400">
                <a:solidFill>
                  <a:srgbClr val="9A5454"/>
                </a:solidFill>
                <a:latin typeface="楷体" panose="02010609060101010101" charset="-122"/>
                <a:ea typeface="楷体" panose="02010609060101010101" charset="-122"/>
                <a:cs typeface="楷体" panose="02010609060101010101" charset="-122"/>
              </a:rPr>
              <a:t>扩大开放</a:t>
            </a:r>
            <a:r>
              <a:rPr lang="zh-CN" altLang="en-US" sz="2400">
                <a:solidFill>
                  <a:srgbClr val="9A5454"/>
                </a:solidFill>
                <a:latin typeface="楷体" panose="02010609060101010101" charset="-122"/>
                <a:ea typeface="楷体" panose="02010609060101010101" charset="-122"/>
                <a:cs typeface="楷体" panose="02010609060101010101" charset="-122"/>
              </a:rPr>
              <a:t>：</a:t>
            </a:r>
            <a:endParaRPr lang="zh-CN" altLang="en-US" sz="2400">
              <a:solidFill>
                <a:srgbClr val="9A5454"/>
              </a:solidFill>
              <a:latin typeface="楷体" panose="02010609060101010101" charset="-122"/>
              <a:ea typeface="楷体" panose="02010609060101010101" charset="-122"/>
              <a:cs typeface="楷体" panose="02010609060101010101" charset="-122"/>
            </a:endParaRPr>
          </a:p>
        </p:txBody>
      </p:sp>
      <p:pic>
        <p:nvPicPr>
          <p:cNvPr id="45" name="图片 44"/>
          <p:cNvPicPr>
            <a:picLocks noChangeAspect="1"/>
          </p:cNvPicPr>
          <p:nvPr>
            <p:custDataLst>
              <p:tags r:id="rId4"/>
            </p:custDataLst>
          </p:nvPr>
        </p:nvPicPr>
        <p:blipFill>
          <a:blip r:embed="rId5"/>
          <a:stretch>
            <a:fillRect/>
          </a:stretch>
        </p:blipFill>
        <p:spPr>
          <a:xfrm>
            <a:off x="3293745" y="290830"/>
            <a:ext cx="8677825" cy="6480000"/>
          </a:xfrm>
          <a:prstGeom prst="rect">
            <a:avLst/>
          </a:prstGeom>
        </p:spPr>
      </p:pic>
      <p:pic>
        <p:nvPicPr>
          <p:cNvPr id="24578" name="图片 28673"/>
          <p:cNvPicPr/>
          <p:nvPr>
            <p:custDataLst>
              <p:tags r:id="rId6"/>
            </p:custDataLst>
          </p:nvPr>
        </p:nvPicPr>
        <p:blipFill>
          <a:blip r:embed="rId7">
            <a:clrChange>
              <a:clrFrom>
                <a:srgbClr val="FFFFFF"/>
              </a:clrFrom>
              <a:clrTo>
                <a:srgbClr val="FFFFFF">
                  <a:alpha val="0"/>
                </a:srgbClr>
              </a:clrTo>
            </a:clrChange>
          </a:blip>
          <a:srcRect t="4415" b="30224"/>
          <a:stretch>
            <a:fillRect/>
          </a:stretch>
        </p:blipFill>
        <p:spPr>
          <a:xfrm>
            <a:off x="3291840" y="324485"/>
            <a:ext cx="8679815" cy="6447155"/>
          </a:xfrm>
          <a:prstGeom prst="rect">
            <a:avLst/>
          </a:prstGeom>
          <a:noFill/>
          <a:ln w="9525">
            <a:noFill/>
          </a:ln>
        </p:spPr>
      </p:pic>
      <p:grpSp>
        <p:nvGrpSpPr>
          <p:cNvPr id="46" name="组合 45"/>
          <p:cNvGrpSpPr/>
          <p:nvPr>
            <p:custDataLst>
              <p:tags r:id="rId8"/>
            </p:custDataLst>
          </p:nvPr>
        </p:nvGrpSpPr>
        <p:grpSpPr>
          <a:xfrm>
            <a:off x="8270875" y="2275840"/>
            <a:ext cx="2510790" cy="4410075"/>
            <a:chOff x="12508" y="3338"/>
            <a:chExt cx="4242" cy="7335"/>
          </a:xfrm>
        </p:grpSpPr>
        <p:grpSp>
          <p:nvGrpSpPr>
            <p:cNvPr id="47" name="组合 46"/>
            <p:cNvGrpSpPr/>
            <p:nvPr>
              <p:custDataLst>
                <p:tags r:id="rId9"/>
              </p:custDataLst>
            </p:nvPr>
          </p:nvGrpSpPr>
          <p:grpSpPr>
            <a:xfrm>
              <a:off x="12508" y="3338"/>
              <a:ext cx="4242" cy="6781"/>
              <a:chOff x="12508" y="3338"/>
              <a:chExt cx="4242" cy="6781"/>
            </a:xfrm>
          </p:grpSpPr>
          <p:sp>
            <p:nvSpPr>
              <p:cNvPr id="48" name="任意多边形 47"/>
              <p:cNvSpPr/>
              <p:nvPr>
                <p:custDataLst>
                  <p:tags r:id="rId10"/>
                </p:custDataLst>
              </p:nvPr>
            </p:nvSpPr>
            <p:spPr>
              <a:xfrm>
                <a:off x="14914" y="3338"/>
                <a:ext cx="1836" cy="4695"/>
              </a:xfrm>
              <a:custGeom>
                <a:avLst/>
                <a:gdLst>
                  <a:gd name="connisteX0" fmla="*/ 720090 w 1165860"/>
                  <a:gd name="connsiteY0" fmla="*/ 697865 h 2981325"/>
                  <a:gd name="connisteX1" fmla="*/ 788035 w 1165860"/>
                  <a:gd name="connsiteY1" fmla="*/ 666750 h 2981325"/>
                  <a:gd name="connisteX2" fmla="*/ 891540 w 1165860"/>
                  <a:gd name="connsiteY2" fmla="*/ 581025 h 2981325"/>
                  <a:gd name="connisteX3" fmla="*/ 927735 w 1165860"/>
                  <a:gd name="connsiteY3" fmla="*/ 508635 h 2981325"/>
                  <a:gd name="connisteX4" fmla="*/ 1080770 w 1165860"/>
                  <a:gd name="connsiteY4" fmla="*/ 432435 h 2981325"/>
                  <a:gd name="connisteX5" fmla="*/ 1165860 w 1165860"/>
                  <a:gd name="connsiteY5" fmla="*/ 409575 h 2981325"/>
                  <a:gd name="connisteX6" fmla="*/ 1152525 w 1165860"/>
                  <a:gd name="connsiteY6" fmla="*/ 265430 h 2981325"/>
                  <a:gd name="connisteX7" fmla="*/ 1121410 w 1165860"/>
                  <a:gd name="connsiteY7" fmla="*/ 166370 h 2981325"/>
                  <a:gd name="connisteX8" fmla="*/ 1071880 w 1165860"/>
                  <a:gd name="connsiteY8" fmla="*/ 157480 h 2981325"/>
                  <a:gd name="connisteX9" fmla="*/ 1031240 w 1165860"/>
                  <a:gd name="connsiteY9" fmla="*/ 211455 h 2981325"/>
                  <a:gd name="connisteX10" fmla="*/ 972185 w 1165860"/>
                  <a:gd name="connsiteY10" fmla="*/ 256540 h 2981325"/>
                  <a:gd name="connisteX11" fmla="*/ 945515 w 1165860"/>
                  <a:gd name="connsiteY11" fmla="*/ 225425 h 2981325"/>
                  <a:gd name="connisteX12" fmla="*/ 981710 w 1165860"/>
                  <a:gd name="connsiteY12" fmla="*/ 103505 h 2981325"/>
                  <a:gd name="connisteX13" fmla="*/ 995045 w 1165860"/>
                  <a:gd name="connsiteY13" fmla="*/ 13335 h 2981325"/>
                  <a:gd name="connisteX14" fmla="*/ 949960 w 1165860"/>
                  <a:gd name="connsiteY14" fmla="*/ 0 h 2981325"/>
                  <a:gd name="connisteX15" fmla="*/ 891540 w 1165860"/>
                  <a:gd name="connsiteY15" fmla="*/ 85725 h 2981325"/>
                  <a:gd name="connisteX16" fmla="*/ 828675 w 1165860"/>
                  <a:gd name="connsiteY16" fmla="*/ 126365 h 2981325"/>
                  <a:gd name="connisteX17" fmla="*/ 756285 w 1165860"/>
                  <a:gd name="connsiteY17" fmla="*/ 189230 h 2981325"/>
                  <a:gd name="connisteX18" fmla="*/ 648335 w 1165860"/>
                  <a:gd name="connsiteY18" fmla="*/ 211455 h 2981325"/>
                  <a:gd name="connisteX19" fmla="*/ 463550 w 1165860"/>
                  <a:gd name="connsiteY19" fmla="*/ 328930 h 2981325"/>
                  <a:gd name="connisteX20" fmla="*/ 306070 w 1165860"/>
                  <a:gd name="connsiteY20" fmla="*/ 396240 h 2981325"/>
                  <a:gd name="connisteX21" fmla="*/ 188595 w 1165860"/>
                  <a:gd name="connsiteY21" fmla="*/ 473075 h 2981325"/>
                  <a:gd name="connisteX22" fmla="*/ 76200 w 1165860"/>
                  <a:gd name="connsiteY22" fmla="*/ 508635 h 2981325"/>
                  <a:gd name="connisteX23" fmla="*/ 44450 w 1165860"/>
                  <a:gd name="connsiteY23" fmla="*/ 572135 h 2981325"/>
                  <a:gd name="connisteX24" fmla="*/ 0 w 1165860"/>
                  <a:gd name="connsiteY24" fmla="*/ 630555 h 2981325"/>
                  <a:gd name="connisteX25" fmla="*/ 26670 w 1165860"/>
                  <a:gd name="connsiteY25" fmla="*/ 751840 h 2981325"/>
                  <a:gd name="connisteX26" fmla="*/ 22225 w 1165860"/>
                  <a:gd name="connsiteY26" fmla="*/ 779145 h 2981325"/>
                  <a:gd name="connisteX27" fmla="*/ 62865 w 1165860"/>
                  <a:gd name="connsiteY27" fmla="*/ 846455 h 2981325"/>
                  <a:gd name="connisteX28" fmla="*/ 148590 w 1165860"/>
                  <a:gd name="connsiteY28" fmla="*/ 887095 h 2981325"/>
                  <a:gd name="connisteX29" fmla="*/ 188595 w 1165860"/>
                  <a:gd name="connsiteY29" fmla="*/ 918845 h 2981325"/>
                  <a:gd name="connisteX30" fmla="*/ 85090 w 1165860"/>
                  <a:gd name="connsiteY30" fmla="*/ 1148080 h 2981325"/>
                  <a:gd name="connisteX31" fmla="*/ 80645 w 1165860"/>
                  <a:gd name="connsiteY31" fmla="*/ 1252220 h 2981325"/>
                  <a:gd name="connisteX32" fmla="*/ 103505 w 1165860"/>
                  <a:gd name="connsiteY32" fmla="*/ 1265555 h 2981325"/>
                  <a:gd name="connisteX33" fmla="*/ 161925 w 1165860"/>
                  <a:gd name="connsiteY33" fmla="*/ 1287780 h 2981325"/>
                  <a:gd name="connisteX34" fmla="*/ 386715 w 1165860"/>
                  <a:gd name="connsiteY34" fmla="*/ 1216025 h 2981325"/>
                  <a:gd name="connisteX35" fmla="*/ 504190 w 1165860"/>
                  <a:gd name="connsiteY35" fmla="*/ 1224915 h 2981325"/>
                  <a:gd name="connisteX36" fmla="*/ 521970 w 1165860"/>
                  <a:gd name="connsiteY36" fmla="*/ 1270000 h 2981325"/>
                  <a:gd name="connisteX37" fmla="*/ 476885 w 1165860"/>
                  <a:gd name="connsiteY37" fmla="*/ 1332865 h 2981325"/>
                  <a:gd name="connisteX38" fmla="*/ 422910 w 1165860"/>
                  <a:gd name="connsiteY38" fmla="*/ 1472565 h 2981325"/>
                  <a:gd name="connisteX39" fmla="*/ 450215 w 1165860"/>
                  <a:gd name="connsiteY39" fmla="*/ 1504315 h 2981325"/>
                  <a:gd name="connisteX40" fmla="*/ 521970 w 1165860"/>
                  <a:gd name="connsiteY40" fmla="*/ 1540510 h 2981325"/>
                  <a:gd name="connisteX41" fmla="*/ 571500 w 1165860"/>
                  <a:gd name="connsiteY41" fmla="*/ 1644015 h 2981325"/>
                  <a:gd name="connisteX42" fmla="*/ 629920 w 1165860"/>
                  <a:gd name="connsiteY42" fmla="*/ 1769745 h 2981325"/>
                  <a:gd name="connisteX43" fmla="*/ 567055 w 1165860"/>
                  <a:gd name="connsiteY43" fmla="*/ 1810385 h 2981325"/>
                  <a:gd name="connisteX44" fmla="*/ 481330 w 1165860"/>
                  <a:gd name="connsiteY44" fmla="*/ 1828165 h 2981325"/>
                  <a:gd name="connisteX45" fmla="*/ 513080 w 1165860"/>
                  <a:gd name="connsiteY45" fmla="*/ 1851025 h 2981325"/>
                  <a:gd name="connisteX46" fmla="*/ 589915 w 1165860"/>
                  <a:gd name="connsiteY46" fmla="*/ 1855470 h 2981325"/>
                  <a:gd name="connisteX47" fmla="*/ 607695 w 1165860"/>
                  <a:gd name="connsiteY47" fmla="*/ 1913890 h 2981325"/>
                  <a:gd name="connisteX48" fmla="*/ 526415 w 1165860"/>
                  <a:gd name="connsiteY48" fmla="*/ 1927225 h 2981325"/>
                  <a:gd name="connisteX49" fmla="*/ 472440 w 1165860"/>
                  <a:gd name="connsiteY49" fmla="*/ 1981835 h 2981325"/>
                  <a:gd name="connisteX50" fmla="*/ 472440 w 1165860"/>
                  <a:gd name="connsiteY50" fmla="*/ 2062480 h 2981325"/>
                  <a:gd name="connisteX51" fmla="*/ 526415 w 1165860"/>
                  <a:gd name="connsiteY51" fmla="*/ 2080895 h 2981325"/>
                  <a:gd name="connisteX52" fmla="*/ 549275 w 1165860"/>
                  <a:gd name="connsiteY52" fmla="*/ 2134870 h 2981325"/>
                  <a:gd name="connisteX53" fmla="*/ 652780 w 1165860"/>
                  <a:gd name="connsiteY53" fmla="*/ 2143760 h 2981325"/>
                  <a:gd name="connisteX54" fmla="*/ 684530 w 1165860"/>
                  <a:gd name="connsiteY54" fmla="*/ 2170430 h 2981325"/>
                  <a:gd name="connisteX55" fmla="*/ 661670 w 1165860"/>
                  <a:gd name="connsiteY55" fmla="*/ 2211070 h 2981325"/>
                  <a:gd name="connisteX56" fmla="*/ 666115 w 1165860"/>
                  <a:gd name="connsiteY56" fmla="*/ 2292350 h 2981325"/>
                  <a:gd name="connisteX57" fmla="*/ 652780 w 1165860"/>
                  <a:gd name="connsiteY57" fmla="*/ 2328545 h 2981325"/>
                  <a:gd name="connisteX58" fmla="*/ 679450 w 1165860"/>
                  <a:gd name="connsiteY58" fmla="*/ 2391410 h 2981325"/>
                  <a:gd name="connisteX59" fmla="*/ 760730 w 1165860"/>
                  <a:gd name="connsiteY59" fmla="*/ 2432050 h 2981325"/>
                  <a:gd name="connisteX60" fmla="*/ 855345 w 1165860"/>
                  <a:gd name="connsiteY60" fmla="*/ 2436495 h 2981325"/>
                  <a:gd name="connisteX61" fmla="*/ 918210 w 1165860"/>
                  <a:gd name="connsiteY61" fmla="*/ 2481580 h 2981325"/>
                  <a:gd name="connisteX62" fmla="*/ 958850 w 1165860"/>
                  <a:gd name="connsiteY62" fmla="*/ 2557780 h 2981325"/>
                  <a:gd name="connisteX63" fmla="*/ 909320 w 1165860"/>
                  <a:gd name="connsiteY63" fmla="*/ 2693035 h 2981325"/>
                  <a:gd name="connisteX64" fmla="*/ 864235 w 1165860"/>
                  <a:gd name="connsiteY64" fmla="*/ 2720340 h 2981325"/>
                  <a:gd name="connisteX65" fmla="*/ 788035 w 1165860"/>
                  <a:gd name="connsiteY65" fmla="*/ 2850515 h 2981325"/>
                  <a:gd name="connisteX66" fmla="*/ 693420 w 1165860"/>
                  <a:gd name="connsiteY66" fmla="*/ 2981325 h 2981325"/>
                  <a:gd name="connisteX67" fmla="*/ 788035 w 1165860"/>
                  <a:gd name="connsiteY67" fmla="*/ 2981325 h 2981325"/>
                  <a:gd name="connisteX68" fmla="*/ 837565 w 1165860"/>
                  <a:gd name="connsiteY68" fmla="*/ 2976880 h 2981325"/>
                  <a:gd name="connisteX69" fmla="*/ 873125 w 1165860"/>
                  <a:gd name="connsiteY69" fmla="*/ 2959100 h 2981325"/>
                  <a:gd name="connisteX70" fmla="*/ 941070 w 1165860"/>
                  <a:gd name="connsiteY70" fmla="*/ 2882265 h 2981325"/>
                  <a:gd name="connisteX71" fmla="*/ 949960 w 1165860"/>
                  <a:gd name="connsiteY71" fmla="*/ 2823845 h 2981325"/>
                  <a:gd name="connisteX72" fmla="*/ 932180 w 1165860"/>
                  <a:gd name="connsiteY72" fmla="*/ 2769870 h 2981325"/>
                  <a:gd name="connisteX73" fmla="*/ 981710 w 1165860"/>
                  <a:gd name="connsiteY73" fmla="*/ 2724785 h 2981325"/>
                  <a:gd name="connisteX74" fmla="*/ 1021715 w 1165860"/>
                  <a:gd name="connsiteY74" fmla="*/ 2661285 h 2981325"/>
                  <a:gd name="connisteX75" fmla="*/ 1053465 w 1165860"/>
                  <a:gd name="connsiteY75" fmla="*/ 2634615 h 2981325"/>
                  <a:gd name="connisteX76" fmla="*/ 1062355 w 1165860"/>
                  <a:gd name="connsiteY76" fmla="*/ 2675255 h 2981325"/>
                  <a:gd name="connisteX77" fmla="*/ 1107440 w 1165860"/>
                  <a:gd name="connsiteY77" fmla="*/ 2634615 h 2981325"/>
                  <a:gd name="connisteX78" fmla="*/ 1107440 w 1165860"/>
                  <a:gd name="connsiteY78" fmla="*/ 2540000 h 2981325"/>
                  <a:gd name="connisteX79" fmla="*/ 1062355 w 1165860"/>
                  <a:gd name="connsiteY79" fmla="*/ 2477135 h 2981325"/>
                  <a:gd name="connisteX80" fmla="*/ 1143635 w 1165860"/>
                  <a:gd name="connsiteY80" fmla="*/ 2472690 h 2981325"/>
                  <a:gd name="connisteX81" fmla="*/ 1139190 w 1165860"/>
                  <a:gd name="connsiteY81" fmla="*/ 2382520 h 2981325"/>
                  <a:gd name="connisteX82" fmla="*/ 1057910 w 1165860"/>
                  <a:gd name="connsiteY82" fmla="*/ 2423160 h 2981325"/>
                  <a:gd name="connisteX83" fmla="*/ 1107440 w 1165860"/>
                  <a:gd name="connsiteY83" fmla="*/ 2355215 h 2981325"/>
                  <a:gd name="connisteX84" fmla="*/ 1125855 w 1165860"/>
                  <a:gd name="connsiteY84" fmla="*/ 2332990 h 2981325"/>
                  <a:gd name="connisteX85" fmla="*/ 1031240 w 1165860"/>
                  <a:gd name="connsiteY85" fmla="*/ 2274570 h 2981325"/>
                  <a:gd name="connisteX86" fmla="*/ 909320 w 1165860"/>
                  <a:gd name="connsiteY86" fmla="*/ 2314575 h 2981325"/>
                  <a:gd name="connisteX87" fmla="*/ 805815 w 1165860"/>
                  <a:gd name="connsiteY87" fmla="*/ 2305685 h 2981325"/>
                  <a:gd name="connisteX88" fmla="*/ 891540 w 1165860"/>
                  <a:gd name="connsiteY88" fmla="*/ 2247265 h 2981325"/>
                  <a:gd name="connisteX89" fmla="*/ 945515 w 1165860"/>
                  <a:gd name="connsiteY89" fmla="*/ 2247265 h 2981325"/>
                  <a:gd name="connisteX90" fmla="*/ 1012825 w 1165860"/>
                  <a:gd name="connsiteY90" fmla="*/ 2170430 h 2981325"/>
                  <a:gd name="connisteX91" fmla="*/ 1089660 w 1165860"/>
                  <a:gd name="connsiteY91" fmla="*/ 2143760 h 2981325"/>
                  <a:gd name="connisteX92" fmla="*/ 1094105 w 1165860"/>
                  <a:gd name="connsiteY92" fmla="*/ 2085340 h 2981325"/>
                  <a:gd name="connisteX93" fmla="*/ 868680 w 1165860"/>
                  <a:gd name="connsiteY93" fmla="*/ 1990725 h 2981325"/>
                  <a:gd name="connisteX94" fmla="*/ 846455 w 1165860"/>
                  <a:gd name="connsiteY94" fmla="*/ 1950085 h 2981325"/>
                  <a:gd name="connisteX95" fmla="*/ 986155 w 1165860"/>
                  <a:gd name="connsiteY95" fmla="*/ 1967865 h 2981325"/>
                  <a:gd name="connisteX96" fmla="*/ 1044575 w 1165860"/>
                  <a:gd name="connsiteY96" fmla="*/ 1967865 h 2981325"/>
                  <a:gd name="connisteX97" fmla="*/ 927735 w 1165860"/>
                  <a:gd name="connsiteY97" fmla="*/ 1864360 h 2981325"/>
                  <a:gd name="connisteX98" fmla="*/ 846455 w 1165860"/>
                  <a:gd name="connsiteY98" fmla="*/ 1877695 h 2981325"/>
                  <a:gd name="connisteX99" fmla="*/ 855345 w 1165860"/>
                  <a:gd name="connsiteY99" fmla="*/ 1810385 h 2981325"/>
                  <a:gd name="connisteX100" fmla="*/ 742950 w 1165860"/>
                  <a:gd name="connsiteY100" fmla="*/ 1616710 h 2981325"/>
                  <a:gd name="connisteX101" fmla="*/ 711200 w 1165860"/>
                  <a:gd name="connsiteY101" fmla="*/ 1540510 h 2981325"/>
                  <a:gd name="connisteX102" fmla="*/ 575945 w 1165860"/>
                  <a:gd name="connsiteY102" fmla="*/ 1485900 h 2981325"/>
                  <a:gd name="connisteX103" fmla="*/ 530860 w 1165860"/>
                  <a:gd name="connsiteY103" fmla="*/ 1472565 h 2981325"/>
                  <a:gd name="connisteX104" fmla="*/ 639445 w 1165860"/>
                  <a:gd name="connsiteY104" fmla="*/ 1252220 h 2981325"/>
                  <a:gd name="connisteX105" fmla="*/ 607695 w 1165860"/>
                  <a:gd name="connsiteY105" fmla="*/ 1193165 h 2981325"/>
                  <a:gd name="connisteX106" fmla="*/ 697865 w 1165860"/>
                  <a:gd name="connsiteY106" fmla="*/ 1179830 h 2981325"/>
                  <a:gd name="connisteX107" fmla="*/ 734060 w 1165860"/>
                  <a:gd name="connsiteY107" fmla="*/ 1175385 h 2981325"/>
                  <a:gd name="connisteX108" fmla="*/ 774065 w 1165860"/>
                  <a:gd name="connsiteY108" fmla="*/ 1067435 h 2981325"/>
                  <a:gd name="connisteX109" fmla="*/ 819150 w 1165860"/>
                  <a:gd name="connsiteY109" fmla="*/ 1062990 h 2981325"/>
                  <a:gd name="connisteX110" fmla="*/ 895985 w 1165860"/>
                  <a:gd name="connsiteY110" fmla="*/ 1009015 h 2981325"/>
                  <a:gd name="connisteX111" fmla="*/ 981710 w 1165860"/>
                  <a:gd name="connsiteY111" fmla="*/ 1022350 h 2981325"/>
                  <a:gd name="connisteX112" fmla="*/ 977265 w 1165860"/>
                  <a:gd name="connsiteY112" fmla="*/ 981710 h 2981325"/>
                  <a:gd name="connisteX113" fmla="*/ 986155 w 1165860"/>
                  <a:gd name="connsiteY113" fmla="*/ 923290 h 2981325"/>
                  <a:gd name="connisteX114" fmla="*/ 936625 w 1165860"/>
                  <a:gd name="connsiteY114" fmla="*/ 914400 h 2981325"/>
                  <a:gd name="connisteX115" fmla="*/ 801370 w 1165860"/>
                  <a:gd name="connsiteY115" fmla="*/ 927735 h 2981325"/>
                  <a:gd name="connisteX116" fmla="*/ 688975 w 1165860"/>
                  <a:gd name="connsiteY116" fmla="*/ 887095 h 2981325"/>
                  <a:gd name="connisteX117" fmla="*/ 594360 w 1165860"/>
                  <a:gd name="connsiteY117" fmla="*/ 955040 h 2981325"/>
                  <a:gd name="connisteX118" fmla="*/ 589915 w 1165860"/>
                  <a:gd name="connsiteY118" fmla="*/ 990600 h 2981325"/>
                  <a:gd name="connisteX119" fmla="*/ 549275 w 1165860"/>
                  <a:gd name="connsiteY119" fmla="*/ 1040130 h 2981325"/>
                  <a:gd name="connisteX120" fmla="*/ 441325 w 1165860"/>
                  <a:gd name="connsiteY120" fmla="*/ 1044575 h 2981325"/>
                  <a:gd name="connisteX121" fmla="*/ 382270 w 1165860"/>
                  <a:gd name="connsiteY121" fmla="*/ 963930 h 2981325"/>
                  <a:gd name="connisteX122" fmla="*/ 409575 w 1165860"/>
                  <a:gd name="connsiteY122" fmla="*/ 878205 h 2981325"/>
                  <a:gd name="connisteX123" fmla="*/ 386715 w 1165860"/>
                  <a:gd name="connsiteY123" fmla="*/ 864870 h 2981325"/>
                  <a:gd name="connisteX124" fmla="*/ 297180 w 1165860"/>
                  <a:gd name="connsiteY124" fmla="*/ 878205 h 2981325"/>
                  <a:gd name="connisteX125" fmla="*/ 215900 w 1165860"/>
                  <a:gd name="connsiteY125" fmla="*/ 864870 h 2981325"/>
                  <a:gd name="connisteX126" fmla="*/ 148590 w 1165860"/>
                  <a:gd name="connsiteY126" fmla="*/ 788035 h 2981325"/>
                  <a:gd name="connisteX127" fmla="*/ 188595 w 1165860"/>
                  <a:gd name="connsiteY127" fmla="*/ 680085 h 2981325"/>
                  <a:gd name="connisteX128" fmla="*/ 247650 w 1165860"/>
                  <a:gd name="connsiteY128" fmla="*/ 662305 h 2981325"/>
                  <a:gd name="connisteX129" fmla="*/ 287655 w 1165860"/>
                  <a:gd name="connsiteY129" fmla="*/ 680085 h 2981325"/>
                  <a:gd name="connisteX130" fmla="*/ 373380 w 1165860"/>
                  <a:gd name="connsiteY130" fmla="*/ 657225 h 2981325"/>
                  <a:gd name="connisteX131" fmla="*/ 436880 w 1165860"/>
                  <a:gd name="connsiteY131" fmla="*/ 563245 h 2981325"/>
                  <a:gd name="connisteX132" fmla="*/ 495300 w 1165860"/>
                  <a:gd name="connsiteY132" fmla="*/ 495300 h 2981325"/>
                  <a:gd name="connisteX133" fmla="*/ 567055 w 1165860"/>
                  <a:gd name="connsiteY133" fmla="*/ 436880 h 2981325"/>
                  <a:gd name="connisteX134" fmla="*/ 648335 w 1165860"/>
                  <a:gd name="connsiteY134" fmla="*/ 279400 h 2981325"/>
                  <a:gd name="connisteX135" fmla="*/ 738505 w 1165860"/>
                  <a:gd name="connsiteY135" fmla="*/ 283845 h 2981325"/>
                  <a:gd name="connisteX136" fmla="*/ 774065 w 1165860"/>
                  <a:gd name="connsiteY136" fmla="*/ 260985 h 2981325"/>
                  <a:gd name="connisteX137" fmla="*/ 823595 w 1165860"/>
                  <a:gd name="connsiteY137" fmla="*/ 351155 h 2981325"/>
                  <a:gd name="connisteX138" fmla="*/ 796925 w 1165860"/>
                  <a:gd name="connsiteY138" fmla="*/ 463550 h 2981325"/>
                  <a:gd name="connisteX139" fmla="*/ 747395 w 1165860"/>
                  <a:gd name="connsiteY139" fmla="*/ 513080 h 2981325"/>
                  <a:gd name="connisteX140" fmla="*/ 756285 w 1165860"/>
                  <a:gd name="connsiteY140" fmla="*/ 585470 h 2981325"/>
                  <a:gd name="connisteX141" fmla="*/ 805815 w 1165860"/>
                  <a:gd name="connsiteY141" fmla="*/ 630555 h 2981325"/>
                  <a:gd name="connisteX142" fmla="*/ 720090 w 1165860"/>
                  <a:gd name="connsiteY142" fmla="*/ 697865 h 2981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 ang="0">
                    <a:pos x="connisteX97" y="connsiteY97"/>
                  </a:cxn>
                  <a:cxn ang="0">
                    <a:pos x="connisteX98" y="connsiteY98"/>
                  </a:cxn>
                  <a:cxn ang="0">
                    <a:pos x="connisteX99" y="connsiteY99"/>
                  </a:cxn>
                  <a:cxn ang="0">
                    <a:pos x="connisteX100" y="connsiteY100"/>
                  </a:cxn>
                  <a:cxn ang="0">
                    <a:pos x="connisteX101" y="connsiteY101"/>
                  </a:cxn>
                  <a:cxn ang="0">
                    <a:pos x="connisteX102" y="connsiteY102"/>
                  </a:cxn>
                  <a:cxn ang="0">
                    <a:pos x="connisteX103" y="connsiteY103"/>
                  </a:cxn>
                  <a:cxn ang="0">
                    <a:pos x="connisteX104" y="connsiteY104"/>
                  </a:cxn>
                  <a:cxn ang="0">
                    <a:pos x="connisteX105" y="connsiteY105"/>
                  </a:cxn>
                  <a:cxn ang="0">
                    <a:pos x="connisteX106" y="connsiteY106"/>
                  </a:cxn>
                  <a:cxn ang="0">
                    <a:pos x="connisteX107" y="connsiteY107"/>
                  </a:cxn>
                  <a:cxn ang="0">
                    <a:pos x="connisteX108" y="connsiteY108"/>
                  </a:cxn>
                  <a:cxn ang="0">
                    <a:pos x="connisteX109" y="connsiteY109"/>
                  </a:cxn>
                  <a:cxn ang="0">
                    <a:pos x="connisteX110" y="connsiteY110"/>
                  </a:cxn>
                  <a:cxn ang="0">
                    <a:pos x="connisteX111" y="connsiteY111"/>
                  </a:cxn>
                  <a:cxn ang="0">
                    <a:pos x="connisteX112" y="connsiteY112"/>
                  </a:cxn>
                  <a:cxn ang="0">
                    <a:pos x="connisteX113" y="connsiteY113"/>
                  </a:cxn>
                  <a:cxn ang="0">
                    <a:pos x="connisteX114" y="connsiteY114"/>
                  </a:cxn>
                  <a:cxn ang="0">
                    <a:pos x="connisteX115" y="connsiteY115"/>
                  </a:cxn>
                  <a:cxn ang="0">
                    <a:pos x="connisteX116" y="connsiteY116"/>
                  </a:cxn>
                  <a:cxn ang="0">
                    <a:pos x="connisteX117" y="connsiteY117"/>
                  </a:cxn>
                  <a:cxn ang="0">
                    <a:pos x="connisteX118" y="connsiteY118"/>
                  </a:cxn>
                  <a:cxn ang="0">
                    <a:pos x="connisteX119" y="connsiteY119"/>
                  </a:cxn>
                  <a:cxn ang="0">
                    <a:pos x="connisteX120" y="connsiteY120"/>
                  </a:cxn>
                  <a:cxn ang="0">
                    <a:pos x="connisteX121" y="connsiteY121"/>
                  </a:cxn>
                  <a:cxn ang="0">
                    <a:pos x="connisteX122" y="connsiteY122"/>
                  </a:cxn>
                  <a:cxn ang="0">
                    <a:pos x="connisteX123" y="connsiteY123"/>
                  </a:cxn>
                  <a:cxn ang="0">
                    <a:pos x="connisteX124" y="connsiteY124"/>
                  </a:cxn>
                  <a:cxn ang="0">
                    <a:pos x="connisteX125" y="connsiteY125"/>
                  </a:cxn>
                  <a:cxn ang="0">
                    <a:pos x="connisteX126" y="connsiteY126"/>
                  </a:cxn>
                  <a:cxn ang="0">
                    <a:pos x="connisteX127" y="connsiteY127"/>
                  </a:cxn>
                  <a:cxn ang="0">
                    <a:pos x="connisteX128" y="connsiteY128"/>
                  </a:cxn>
                  <a:cxn ang="0">
                    <a:pos x="connisteX129" y="connsiteY129"/>
                  </a:cxn>
                  <a:cxn ang="0">
                    <a:pos x="connisteX130" y="connsiteY130"/>
                  </a:cxn>
                  <a:cxn ang="0">
                    <a:pos x="connisteX131" y="connsiteY131"/>
                  </a:cxn>
                  <a:cxn ang="0">
                    <a:pos x="connisteX132" y="connsiteY132"/>
                  </a:cxn>
                  <a:cxn ang="0">
                    <a:pos x="connisteX133" y="connsiteY133"/>
                  </a:cxn>
                  <a:cxn ang="0">
                    <a:pos x="connisteX134" y="connsiteY134"/>
                  </a:cxn>
                  <a:cxn ang="0">
                    <a:pos x="connisteX135" y="connsiteY135"/>
                  </a:cxn>
                  <a:cxn ang="0">
                    <a:pos x="connisteX136" y="connsiteY136"/>
                  </a:cxn>
                  <a:cxn ang="0">
                    <a:pos x="connisteX137" y="connsiteY137"/>
                  </a:cxn>
                  <a:cxn ang="0">
                    <a:pos x="connisteX138" y="connsiteY138"/>
                  </a:cxn>
                  <a:cxn ang="0">
                    <a:pos x="connisteX139" y="connsiteY139"/>
                  </a:cxn>
                  <a:cxn ang="0">
                    <a:pos x="connisteX140" y="connsiteY140"/>
                  </a:cxn>
                  <a:cxn ang="0">
                    <a:pos x="connisteX141" y="connsiteY141"/>
                  </a:cxn>
                  <a:cxn ang="0">
                    <a:pos x="connisteX142" y="connsiteY142"/>
                  </a:cxn>
                </a:cxnLst>
                <a:rect l="l" t="t" r="r" b="b"/>
                <a:pathLst>
                  <a:path w="1165860" h="2981325">
                    <a:moveTo>
                      <a:pt x="720090" y="697865"/>
                    </a:moveTo>
                    <a:lnTo>
                      <a:pt x="788035" y="666750"/>
                    </a:lnTo>
                    <a:lnTo>
                      <a:pt x="891540" y="581025"/>
                    </a:lnTo>
                    <a:lnTo>
                      <a:pt x="927735" y="508635"/>
                    </a:lnTo>
                    <a:lnTo>
                      <a:pt x="1080770" y="432435"/>
                    </a:lnTo>
                    <a:lnTo>
                      <a:pt x="1165860" y="409575"/>
                    </a:lnTo>
                    <a:lnTo>
                      <a:pt x="1152525" y="265430"/>
                    </a:lnTo>
                    <a:lnTo>
                      <a:pt x="1121410" y="166370"/>
                    </a:lnTo>
                    <a:lnTo>
                      <a:pt x="1071880" y="157480"/>
                    </a:lnTo>
                    <a:lnTo>
                      <a:pt x="1031240" y="211455"/>
                    </a:lnTo>
                    <a:lnTo>
                      <a:pt x="972185" y="256540"/>
                    </a:lnTo>
                    <a:lnTo>
                      <a:pt x="945515" y="225425"/>
                    </a:lnTo>
                    <a:lnTo>
                      <a:pt x="981710" y="103505"/>
                    </a:lnTo>
                    <a:lnTo>
                      <a:pt x="995045" y="13335"/>
                    </a:lnTo>
                    <a:lnTo>
                      <a:pt x="949960" y="0"/>
                    </a:lnTo>
                    <a:lnTo>
                      <a:pt x="891540" y="85725"/>
                    </a:lnTo>
                    <a:lnTo>
                      <a:pt x="828675" y="126365"/>
                    </a:lnTo>
                    <a:lnTo>
                      <a:pt x="756285" y="189230"/>
                    </a:lnTo>
                    <a:lnTo>
                      <a:pt x="648335" y="211455"/>
                    </a:lnTo>
                    <a:lnTo>
                      <a:pt x="463550" y="328930"/>
                    </a:lnTo>
                    <a:lnTo>
                      <a:pt x="306070" y="396240"/>
                    </a:lnTo>
                    <a:lnTo>
                      <a:pt x="188595" y="473075"/>
                    </a:lnTo>
                    <a:lnTo>
                      <a:pt x="76200" y="508635"/>
                    </a:lnTo>
                    <a:lnTo>
                      <a:pt x="44450" y="572135"/>
                    </a:lnTo>
                    <a:lnTo>
                      <a:pt x="0" y="630555"/>
                    </a:lnTo>
                    <a:lnTo>
                      <a:pt x="26670" y="751840"/>
                    </a:lnTo>
                    <a:lnTo>
                      <a:pt x="22225" y="779145"/>
                    </a:lnTo>
                    <a:lnTo>
                      <a:pt x="62865" y="846455"/>
                    </a:lnTo>
                    <a:lnTo>
                      <a:pt x="148590" y="887095"/>
                    </a:lnTo>
                    <a:lnTo>
                      <a:pt x="188595" y="918845"/>
                    </a:lnTo>
                    <a:lnTo>
                      <a:pt x="85090" y="1148080"/>
                    </a:lnTo>
                    <a:lnTo>
                      <a:pt x="80645" y="1252220"/>
                    </a:lnTo>
                    <a:lnTo>
                      <a:pt x="103505" y="1265555"/>
                    </a:lnTo>
                    <a:lnTo>
                      <a:pt x="161925" y="1287780"/>
                    </a:lnTo>
                    <a:lnTo>
                      <a:pt x="386715" y="1216025"/>
                    </a:lnTo>
                    <a:lnTo>
                      <a:pt x="504190" y="1224915"/>
                    </a:lnTo>
                    <a:lnTo>
                      <a:pt x="521970" y="1270000"/>
                    </a:lnTo>
                    <a:lnTo>
                      <a:pt x="476885" y="1332865"/>
                    </a:lnTo>
                    <a:lnTo>
                      <a:pt x="422910" y="1472565"/>
                    </a:lnTo>
                    <a:lnTo>
                      <a:pt x="450215" y="1504315"/>
                    </a:lnTo>
                    <a:lnTo>
                      <a:pt x="521970" y="1540510"/>
                    </a:lnTo>
                    <a:lnTo>
                      <a:pt x="571500" y="1644015"/>
                    </a:lnTo>
                    <a:lnTo>
                      <a:pt x="629920" y="1769745"/>
                    </a:lnTo>
                    <a:lnTo>
                      <a:pt x="567055" y="1810385"/>
                    </a:lnTo>
                    <a:lnTo>
                      <a:pt x="481330" y="1828165"/>
                    </a:lnTo>
                    <a:lnTo>
                      <a:pt x="513080" y="1851025"/>
                    </a:lnTo>
                    <a:lnTo>
                      <a:pt x="589915" y="1855470"/>
                    </a:lnTo>
                    <a:lnTo>
                      <a:pt x="607695" y="1913890"/>
                    </a:lnTo>
                    <a:lnTo>
                      <a:pt x="526415" y="1927225"/>
                    </a:lnTo>
                    <a:lnTo>
                      <a:pt x="472440" y="1981835"/>
                    </a:lnTo>
                    <a:lnTo>
                      <a:pt x="472440" y="2062480"/>
                    </a:lnTo>
                    <a:lnTo>
                      <a:pt x="526415" y="2080895"/>
                    </a:lnTo>
                    <a:lnTo>
                      <a:pt x="549275" y="2134870"/>
                    </a:lnTo>
                    <a:lnTo>
                      <a:pt x="652780" y="2143760"/>
                    </a:lnTo>
                    <a:lnTo>
                      <a:pt x="684530" y="2170430"/>
                    </a:lnTo>
                    <a:lnTo>
                      <a:pt x="661670" y="2211070"/>
                    </a:lnTo>
                    <a:lnTo>
                      <a:pt x="666115" y="2292350"/>
                    </a:lnTo>
                    <a:lnTo>
                      <a:pt x="652780" y="2328545"/>
                    </a:lnTo>
                    <a:lnTo>
                      <a:pt x="679450" y="2391410"/>
                    </a:lnTo>
                    <a:lnTo>
                      <a:pt x="760730" y="2432050"/>
                    </a:lnTo>
                    <a:lnTo>
                      <a:pt x="855345" y="2436495"/>
                    </a:lnTo>
                    <a:lnTo>
                      <a:pt x="918210" y="2481580"/>
                    </a:lnTo>
                    <a:lnTo>
                      <a:pt x="958850" y="2557780"/>
                    </a:lnTo>
                    <a:lnTo>
                      <a:pt x="909320" y="2693035"/>
                    </a:lnTo>
                    <a:lnTo>
                      <a:pt x="864235" y="2720340"/>
                    </a:lnTo>
                    <a:lnTo>
                      <a:pt x="788035" y="2850515"/>
                    </a:lnTo>
                    <a:lnTo>
                      <a:pt x="693420" y="2981325"/>
                    </a:lnTo>
                    <a:lnTo>
                      <a:pt x="788035" y="2981325"/>
                    </a:lnTo>
                    <a:lnTo>
                      <a:pt x="837565" y="2976880"/>
                    </a:lnTo>
                    <a:lnTo>
                      <a:pt x="873125" y="2959100"/>
                    </a:lnTo>
                    <a:lnTo>
                      <a:pt x="941070" y="2882265"/>
                    </a:lnTo>
                    <a:lnTo>
                      <a:pt x="949960" y="2823845"/>
                    </a:lnTo>
                    <a:lnTo>
                      <a:pt x="932180" y="2769870"/>
                    </a:lnTo>
                    <a:lnTo>
                      <a:pt x="981710" y="2724785"/>
                    </a:lnTo>
                    <a:lnTo>
                      <a:pt x="1021715" y="2661285"/>
                    </a:lnTo>
                    <a:lnTo>
                      <a:pt x="1053465" y="2634615"/>
                    </a:lnTo>
                    <a:lnTo>
                      <a:pt x="1062355" y="2675255"/>
                    </a:lnTo>
                    <a:lnTo>
                      <a:pt x="1107440" y="2634615"/>
                    </a:lnTo>
                    <a:lnTo>
                      <a:pt x="1107440" y="2540000"/>
                    </a:lnTo>
                    <a:lnTo>
                      <a:pt x="1062355" y="2477135"/>
                    </a:lnTo>
                    <a:lnTo>
                      <a:pt x="1143635" y="2472690"/>
                    </a:lnTo>
                    <a:lnTo>
                      <a:pt x="1139190" y="2382520"/>
                    </a:lnTo>
                    <a:lnTo>
                      <a:pt x="1057910" y="2423160"/>
                    </a:lnTo>
                    <a:lnTo>
                      <a:pt x="1107440" y="2355215"/>
                    </a:lnTo>
                    <a:lnTo>
                      <a:pt x="1125855" y="2332990"/>
                    </a:lnTo>
                    <a:lnTo>
                      <a:pt x="1031240" y="2274570"/>
                    </a:lnTo>
                    <a:lnTo>
                      <a:pt x="909320" y="2314575"/>
                    </a:lnTo>
                    <a:lnTo>
                      <a:pt x="805815" y="2305685"/>
                    </a:lnTo>
                    <a:lnTo>
                      <a:pt x="891540" y="2247265"/>
                    </a:lnTo>
                    <a:lnTo>
                      <a:pt x="945515" y="2247265"/>
                    </a:lnTo>
                    <a:lnTo>
                      <a:pt x="1012825" y="2170430"/>
                    </a:lnTo>
                    <a:lnTo>
                      <a:pt x="1089660" y="2143760"/>
                    </a:lnTo>
                    <a:lnTo>
                      <a:pt x="1094105" y="2085340"/>
                    </a:lnTo>
                    <a:lnTo>
                      <a:pt x="868680" y="1990725"/>
                    </a:lnTo>
                    <a:lnTo>
                      <a:pt x="846455" y="1950085"/>
                    </a:lnTo>
                    <a:lnTo>
                      <a:pt x="986155" y="1967865"/>
                    </a:lnTo>
                    <a:lnTo>
                      <a:pt x="1044575" y="1967865"/>
                    </a:lnTo>
                    <a:lnTo>
                      <a:pt x="927735" y="1864360"/>
                    </a:lnTo>
                    <a:lnTo>
                      <a:pt x="846455" y="1877695"/>
                    </a:lnTo>
                    <a:lnTo>
                      <a:pt x="855345" y="1810385"/>
                    </a:lnTo>
                    <a:lnTo>
                      <a:pt x="742950" y="1616710"/>
                    </a:lnTo>
                    <a:lnTo>
                      <a:pt x="711200" y="1540510"/>
                    </a:lnTo>
                    <a:lnTo>
                      <a:pt x="575945" y="1485900"/>
                    </a:lnTo>
                    <a:lnTo>
                      <a:pt x="530860" y="1472565"/>
                    </a:lnTo>
                    <a:lnTo>
                      <a:pt x="639445" y="1252220"/>
                    </a:lnTo>
                    <a:lnTo>
                      <a:pt x="607695" y="1193165"/>
                    </a:lnTo>
                    <a:lnTo>
                      <a:pt x="697865" y="1179830"/>
                    </a:lnTo>
                    <a:lnTo>
                      <a:pt x="734060" y="1175385"/>
                    </a:lnTo>
                    <a:lnTo>
                      <a:pt x="774065" y="1067435"/>
                    </a:lnTo>
                    <a:lnTo>
                      <a:pt x="819150" y="1062990"/>
                    </a:lnTo>
                    <a:lnTo>
                      <a:pt x="895985" y="1009015"/>
                    </a:lnTo>
                    <a:lnTo>
                      <a:pt x="981710" y="1022350"/>
                    </a:lnTo>
                    <a:lnTo>
                      <a:pt x="977265" y="981710"/>
                    </a:lnTo>
                    <a:lnTo>
                      <a:pt x="986155" y="923290"/>
                    </a:lnTo>
                    <a:lnTo>
                      <a:pt x="936625" y="914400"/>
                    </a:lnTo>
                    <a:lnTo>
                      <a:pt x="801370" y="927735"/>
                    </a:lnTo>
                    <a:lnTo>
                      <a:pt x="688975" y="887095"/>
                    </a:lnTo>
                    <a:lnTo>
                      <a:pt x="594360" y="955040"/>
                    </a:lnTo>
                    <a:lnTo>
                      <a:pt x="589915" y="990600"/>
                    </a:lnTo>
                    <a:lnTo>
                      <a:pt x="549275" y="1040130"/>
                    </a:lnTo>
                    <a:lnTo>
                      <a:pt x="441325" y="1044575"/>
                    </a:lnTo>
                    <a:lnTo>
                      <a:pt x="382270" y="963930"/>
                    </a:lnTo>
                    <a:lnTo>
                      <a:pt x="409575" y="878205"/>
                    </a:lnTo>
                    <a:lnTo>
                      <a:pt x="386715" y="864870"/>
                    </a:lnTo>
                    <a:lnTo>
                      <a:pt x="297180" y="878205"/>
                    </a:lnTo>
                    <a:lnTo>
                      <a:pt x="215900" y="864870"/>
                    </a:lnTo>
                    <a:lnTo>
                      <a:pt x="148590" y="788035"/>
                    </a:lnTo>
                    <a:lnTo>
                      <a:pt x="188595" y="680085"/>
                    </a:lnTo>
                    <a:lnTo>
                      <a:pt x="247650" y="662305"/>
                    </a:lnTo>
                    <a:lnTo>
                      <a:pt x="287655" y="680085"/>
                    </a:lnTo>
                    <a:lnTo>
                      <a:pt x="373380" y="657225"/>
                    </a:lnTo>
                    <a:lnTo>
                      <a:pt x="436880" y="563245"/>
                    </a:lnTo>
                    <a:lnTo>
                      <a:pt x="495300" y="495300"/>
                    </a:lnTo>
                    <a:lnTo>
                      <a:pt x="567055" y="436880"/>
                    </a:lnTo>
                    <a:lnTo>
                      <a:pt x="648335" y="279400"/>
                    </a:lnTo>
                    <a:lnTo>
                      <a:pt x="738505" y="283845"/>
                    </a:lnTo>
                    <a:lnTo>
                      <a:pt x="774065" y="260985"/>
                    </a:lnTo>
                    <a:lnTo>
                      <a:pt x="823595" y="351155"/>
                    </a:lnTo>
                    <a:lnTo>
                      <a:pt x="796925" y="463550"/>
                    </a:lnTo>
                    <a:lnTo>
                      <a:pt x="747395" y="513080"/>
                    </a:lnTo>
                    <a:lnTo>
                      <a:pt x="756285" y="585470"/>
                    </a:lnTo>
                    <a:lnTo>
                      <a:pt x="805815" y="630555"/>
                    </a:lnTo>
                    <a:lnTo>
                      <a:pt x="720090" y="697865"/>
                    </a:lnTo>
                    <a:close/>
                  </a:path>
                </a:pathLst>
              </a:custGeom>
              <a:solidFill>
                <a:srgbClr val="DB9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任意多边形 48"/>
              <p:cNvSpPr/>
              <p:nvPr>
                <p:custDataLst>
                  <p:tags r:id="rId11"/>
                </p:custDataLst>
              </p:nvPr>
            </p:nvSpPr>
            <p:spPr>
              <a:xfrm>
                <a:off x="12508" y="7963"/>
                <a:ext cx="3724" cy="2156"/>
              </a:xfrm>
              <a:custGeom>
                <a:avLst/>
                <a:gdLst>
                  <a:gd name="connisteX0" fmla="*/ 2337435 w 2364740"/>
                  <a:gd name="connsiteY0" fmla="*/ 35560 h 1369060"/>
                  <a:gd name="connisteX1" fmla="*/ 2256790 w 2364740"/>
                  <a:gd name="connsiteY1" fmla="*/ 0 h 1369060"/>
                  <a:gd name="connisteX2" fmla="*/ 2211705 w 2364740"/>
                  <a:gd name="connsiteY2" fmla="*/ 94615 h 1369060"/>
                  <a:gd name="connisteX3" fmla="*/ 2134870 w 2364740"/>
                  <a:gd name="connsiteY3" fmla="*/ 211455 h 1369060"/>
                  <a:gd name="connisteX4" fmla="*/ 2058670 w 2364740"/>
                  <a:gd name="connsiteY4" fmla="*/ 319405 h 1369060"/>
                  <a:gd name="connisteX5" fmla="*/ 1950085 w 2364740"/>
                  <a:gd name="connsiteY5" fmla="*/ 504190 h 1369060"/>
                  <a:gd name="connisteX6" fmla="*/ 1842135 w 2364740"/>
                  <a:gd name="connsiteY6" fmla="*/ 517525 h 1369060"/>
                  <a:gd name="connisteX7" fmla="*/ 1684655 w 2364740"/>
                  <a:gd name="connsiteY7" fmla="*/ 581025 h 1369060"/>
                  <a:gd name="connisteX8" fmla="*/ 1621790 w 2364740"/>
                  <a:gd name="connsiteY8" fmla="*/ 657225 h 1369060"/>
                  <a:gd name="connisteX9" fmla="*/ 1558290 w 2364740"/>
                  <a:gd name="connsiteY9" fmla="*/ 738505 h 1369060"/>
                  <a:gd name="connisteX10" fmla="*/ 1527175 w 2364740"/>
                  <a:gd name="connsiteY10" fmla="*/ 729615 h 1369060"/>
                  <a:gd name="connisteX11" fmla="*/ 1463675 w 2364740"/>
                  <a:gd name="connsiteY11" fmla="*/ 688975 h 1369060"/>
                  <a:gd name="connisteX12" fmla="*/ 1463675 w 2364740"/>
                  <a:gd name="connsiteY12" fmla="*/ 630555 h 1369060"/>
                  <a:gd name="connisteX13" fmla="*/ 1428115 w 2364740"/>
                  <a:gd name="connsiteY13" fmla="*/ 531495 h 1369060"/>
                  <a:gd name="connisteX14" fmla="*/ 1387475 w 2364740"/>
                  <a:gd name="connsiteY14" fmla="*/ 476885 h 1369060"/>
                  <a:gd name="connisteX15" fmla="*/ 1432560 w 2364740"/>
                  <a:gd name="connsiteY15" fmla="*/ 441325 h 1369060"/>
                  <a:gd name="connisteX16" fmla="*/ 1468755 w 2364740"/>
                  <a:gd name="connsiteY16" fmla="*/ 387350 h 1369060"/>
                  <a:gd name="connisteX17" fmla="*/ 1463675 w 2364740"/>
                  <a:gd name="connsiteY17" fmla="*/ 368935 h 1369060"/>
                  <a:gd name="connisteX18" fmla="*/ 1369060 w 2364740"/>
                  <a:gd name="connsiteY18" fmla="*/ 387350 h 1369060"/>
                  <a:gd name="connisteX19" fmla="*/ 1288415 w 2364740"/>
                  <a:gd name="connsiteY19" fmla="*/ 368935 h 1369060"/>
                  <a:gd name="connisteX20" fmla="*/ 1265555 w 2364740"/>
                  <a:gd name="connsiteY20" fmla="*/ 409575 h 1369060"/>
                  <a:gd name="connisteX21" fmla="*/ 1220470 w 2364740"/>
                  <a:gd name="connsiteY21" fmla="*/ 364490 h 1369060"/>
                  <a:gd name="connisteX22" fmla="*/ 1166495 w 2364740"/>
                  <a:gd name="connsiteY22" fmla="*/ 377825 h 1369060"/>
                  <a:gd name="connisteX23" fmla="*/ 1112520 w 2364740"/>
                  <a:gd name="connsiteY23" fmla="*/ 405130 h 1369060"/>
                  <a:gd name="connisteX24" fmla="*/ 1193800 w 2364740"/>
                  <a:gd name="connsiteY24" fmla="*/ 450215 h 1369060"/>
                  <a:gd name="connisteX25" fmla="*/ 1225550 w 2364740"/>
                  <a:gd name="connsiteY25" fmla="*/ 553720 h 1369060"/>
                  <a:gd name="connisteX26" fmla="*/ 1144270 w 2364740"/>
                  <a:gd name="connsiteY26" fmla="*/ 652780 h 1369060"/>
                  <a:gd name="connisteX27" fmla="*/ 1000125 w 2364740"/>
                  <a:gd name="connsiteY27" fmla="*/ 684530 h 1369060"/>
                  <a:gd name="connisteX28" fmla="*/ 914400 w 2364740"/>
                  <a:gd name="connsiteY28" fmla="*/ 738505 h 1369060"/>
                  <a:gd name="connisteX29" fmla="*/ 914400 w 2364740"/>
                  <a:gd name="connsiteY29" fmla="*/ 850900 h 1369060"/>
                  <a:gd name="connisteX30" fmla="*/ 896620 w 2364740"/>
                  <a:gd name="connsiteY30" fmla="*/ 941070 h 1369060"/>
                  <a:gd name="connisteX31" fmla="*/ 806450 w 2364740"/>
                  <a:gd name="connsiteY31" fmla="*/ 927735 h 1369060"/>
                  <a:gd name="connisteX32" fmla="*/ 734060 w 2364740"/>
                  <a:gd name="connsiteY32" fmla="*/ 954405 h 1369060"/>
                  <a:gd name="connisteX33" fmla="*/ 653415 w 2364740"/>
                  <a:gd name="connsiteY33" fmla="*/ 1026795 h 1369060"/>
                  <a:gd name="connisteX34" fmla="*/ 509270 w 2364740"/>
                  <a:gd name="connsiteY34" fmla="*/ 1049020 h 1369060"/>
                  <a:gd name="connisteX35" fmla="*/ 405765 w 2364740"/>
                  <a:gd name="connsiteY35" fmla="*/ 909320 h 1369060"/>
                  <a:gd name="connisteX36" fmla="*/ 324485 w 2364740"/>
                  <a:gd name="connsiteY36" fmla="*/ 796925 h 1369060"/>
                  <a:gd name="connisteX37" fmla="*/ 189230 w 2364740"/>
                  <a:gd name="connsiteY37" fmla="*/ 796925 h 1369060"/>
                  <a:gd name="connisteX38" fmla="*/ 126365 w 2364740"/>
                  <a:gd name="connsiteY38" fmla="*/ 833120 h 1369060"/>
                  <a:gd name="connisteX39" fmla="*/ 5080 w 2364740"/>
                  <a:gd name="connsiteY39" fmla="*/ 913765 h 1369060"/>
                  <a:gd name="connisteX40" fmla="*/ 0 w 2364740"/>
                  <a:gd name="connsiteY40" fmla="*/ 990600 h 1369060"/>
                  <a:gd name="connisteX41" fmla="*/ 27305 w 2364740"/>
                  <a:gd name="connsiteY41" fmla="*/ 1076325 h 1369060"/>
                  <a:gd name="connisteX42" fmla="*/ 149225 w 2364740"/>
                  <a:gd name="connsiteY42" fmla="*/ 1121410 h 1369060"/>
                  <a:gd name="connisteX43" fmla="*/ 257175 w 2364740"/>
                  <a:gd name="connsiteY43" fmla="*/ 1170940 h 1369060"/>
                  <a:gd name="connisteX44" fmla="*/ 356235 w 2364740"/>
                  <a:gd name="connsiteY44" fmla="*/ 1125855 h 1369060"/>
                  <a:gd name="connisteX45" fmla="*/ 374015 w 2364740"/>
                  <a:gd name="connsiteY45" fmla="*/ 1076325 h 1369060"/>
                  <a:gd name="connisteX46" fmla="*/ 468630 w 2364740"/>
                  <a:gd name="connsiteY46" fmla="*/ 1152525 h 1369060"/>
                  <a:gd name="connisteX47" fmla="*/ 500380 w 2364740"/>
                  <a:gd name="connsiteY47" fmla="*/ 1152525 h 1369060"/>
                  <a:gd name="connisteX48" fmla="*/ 630555 w 2364740"/>
                  <a:gd name="connsiteY48" fmla="*/ 1121410 h 1369060"/>
                  <a:gd name="connisteX49" fmla="*/ 599440 w 2364740"/>
                  <a:gd name="connsiteY49" fmla="*/ 1188720 h 1369060"/>
                  <a:gd name="connisteX50" fmla="*/ 590550 w 2364740"/>
                  <a:gd name="connsiteY50" fmla="*/ 1274445 h 1369060"/>
                  <a:gd name="connisteX51" fmla="*/ 626110 w 2364740"/>
                  <a:gd name="connsiteY51" fmla="*/ 1305560 h 1369060"/>
                  <a:gd name="connisteX52" fmla="*/ 617220 w 2364740"/>
                  <a:gd name="connsiteY52" fmla="*/ 1369060 h 1369060"/>
                  <a:gd name="connisteX53" fmla="*/ 743585 w 2364740"/>
                  <a:gd name="connsiteY53" fmla="*/ 1337310 h 1369060"/>
                  <a:gd name="connisteX54" fmla="*/ 707390 w 2364740"/>
                  <a:gd name="connsiteY54" fmla="*/ 1265555 h 1369060"/>
                  <a:gd name="connisteX55" fmla="*/ 644525 w 2364740"/>
                  <a:gd name="connsiteY55" fmla="*/ 1238250 h 1369060"/>
                  <a:gd name="connisteX56" fmla="*/ 675640 w 2364740"/>
                  <a:gd name="connsiteY56" fmla="*/ 1148080 h 1369060"/>
                  <a:gd name="connisteX57" fmla="*/ 761365 w 2364740"/>
                  <a:gd name="connsiteY57" fmla="*/ 1156970 h 1369060"/>
                  <a:gd name="connisteX58" fmla="*/ 864870 w 2364740"/>
                  <a:gd name="connsiteY58" fmla="*/ 1125855 h 1369060"/>
                  <a:gd name="connisteX59" fmla="*/ 1004570 w 2364740"/>
                  <a:gd name="connsiteY59" fmla="*/ 1102995 h 1369060"/>
                  <a:gd name="connisteX60" fmla="*/ 1094740 w 2364740"/>
                  <a:gd name="connsiteY60" fmla="*/ 1067435 h 1369060"/>
                  <a:gd name="connisteX61" fmla="*/ 1193800 w 2364740"/>
                  <a:gd name="connsiteY61" fmla="*/ 1003935 h 1369060"/>
                  <a:gd name="connisteX62" fmla="*/ 1207135 w 2364740"/>
                  <a:gd name="connsiteY62" fmla="*/ 941070 h 1369060"/>
                  <a:gd name="connisteX63" fmla="*/ 1306195 w 2364740"/>
                  <a:gd name="connsiteY63" fmla="*/ 913765 h 1369060"/>
                  <a:gd name="connisteX64" fmla="*/ 1283970 w 2364740"/>
                  <a:gd name="connsiteY64" fmla="*/ 833120 h 1369060"/>
                  <a:gd name="connisteX65" fmla="*/ 1374140 w 2364740"/>
                  <a:gd name="connsiteY65" fmla="*/ 932180 h 1369060"/>
                  <a:gd name="connisteX66" fmla="*/ 1409700 w 2364740"/>
                  <a:gd name="connsiteY66" fmla="*/ 963295 h 1369060"/>
                  <a:gd name="connisteX67" fmla="*/ 1536065 w 2364740"/>
                  <a:gd name="connsiteY67" fmla="*/ 927735 h 1369060"/>
                  <a:gd name="connisteX68" fmla="*/ 1607820 w 2364740"/>
                  <a:gd name="connsiteY68" fmla="*/ 869315 h 1369060"/>
                  <a:gd name="connisteX69" fmla="*/ 1666875 w 2364740"/>
                  <a:gd name="connsiteY69" fmla="*/ 833120 h 1369060"/>
                  <a:gd name="connisteX70" fmla="*/ 1738630 w 2364740"/>
                  <a:gd name="connsiteY70" fmla="*/ 837565 h 1369060"/>
                  <a:gd name="connisteX71" fmla="*/ 1851025 w 2364740"/>
                  <a:gd name="connsiteY71" fmla="*/ 742950 h 1369060"/>
                  <a:gd name="connisteX72" fmla="*/ 1896110 w 2364740"/>
                  <a:gd name="connsiteY72" fmla="*/ 666115 h 1369060"/>
                  <a:gd name="connisteX73" fmla="*/ 2018030 w 2364740"/>
                  <a:gd name="connsiteY73" fmla="*/ 630555 h 1369060"/>
                  <a:gd name="connisteX74" fmla="*/ 2085340 w 2364740"/>
                  <a:gd name="connsiteY74" fmla="*/ 513080 h 1369060"/>
                  <a:gd name="connisteX75" fmla="*/ 2067560 w 2364740"/>
                  <a:gd name="connsiteY75" fmla="*/ 450215 h 1369060"/>
                  <a:gd name="connisteX76" fmla="*/ 2184400 w 2364740"/>
                  <a:gd name="connsiteY76" fmla="*/ 441325 h 1369060"/>
                  <a:gd name="connisteX77" fmla="*/ 2238375 w 2364740"/>
                  <a:gd name="connsiteY77" fmla="*/ 382905 h 1369060"/>
                  <a:gd name="connisteX78" fmla="*/ 2310765 w 2364740"/>
                  <a:gd name="connsiteY78" fmla="*/ 301625 h 1369060"/>
                  <a:gd name="connisteX79" fmla="*/ 2346960 w 2364740"/>
                  <a:gd name="connsiteY79" fmla="*/ 220345 h 1369060"/>
                  <a:gd name="connisteX80" fmla="*/ 2319655 w 2364740"/>
                  <a:gd name="connsiteY80" fmla="*/ 134620 h 1369060"/>
                  <a:gd name="connisteX81" fmla="*/ 2364740 w 2364740"/>
                  <a:gd name="connsiteY81" fmla="*/ 85090 h 1369060"/>
                  <a:gd name="connisteX82" fmla="*/ 2337435 w 2364740"/>
                  <a:gd name="connsiteY82" fmla="*/ 35560 h 13690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Lst>
                <a:rect l="l" t="t" r="r" b="b"/>
                <a:pathLst>
                  <a:path w="2364740" h="1369060">
                    <a:moveTo>
                      <a:pt x="2337435" y="35560"/>
                    </a:moveTo>
                    <a:lnTo>
                      <a:pt x="2256790" y="0"/>
                    </a:lnTo>
                    <a:lnTo>
                      <a:pt x="2211705" y="94615"/>
                    </a:lnTo>
                    <a:lnTo>
                      <a:pt x="2134870" y="211455"/>
                    </a:lnTo>
                    <a:lnTo>
                      <a:pt x="2058670" y="319405"/>
                    </a:lnTo>
                    <a:lnTo>
                      <a:pt x="1950085" y="504190"/>
                    </a:lnTo>
                    <a:lnTo>
                      <a:pt x="1842135" y="517525"/>
                    </a:lnTo>
                    <a:lnTo>
                      <a:pt x="1684655" y="581025"/>
                    </a:lnTo>
                    <a:lnTo>
                      <a:pt x="1621790" y="657225"/>
                    </a:lnTo>
                    <a:lnTo>
                      <a:pt x="1558290" y="738505"/>
                    </a:lnTo>
                    <a:lnTo>
                      <a:pt x="1527175" y="729615"/>
                    </a:lnTo>
                    <a:lnTo>
                      <a:pt x="1463675" y="688975"/>
                    </a:lnTo>
                    <a:lnTo>
                      <a:pt x="1463675" y="630555"/>
                    </a:lnTo>
                    <a:lnTo>
                      <a:pt x="1428115" y="531495"/>
                    </a:lnTo>
                    <a:lnTo>
                      <a:pt x="1387475" y="476885"/>
                    </a:lnTo>
                    <a:lnTo>
                      <a:pt x="1432560" y="441325"/>
                    </a:lnTo>
                    <a:lnTo>
                      <a:pt x="1468755" y="387350"/>
                    </a:lnTo>
                    <a:lnTo>
                      <a:pt x="1463675" y="368935"/>
                    </a:lnTo>
                    <a:lnTo>
                      <a:pt x="1369060" y="387350"/>
                    </a:lnTo>
                    <a:lnTo>
                      <a:pt x="1288415" y="368935"/>
                    </a:lnTo>
                    <a:lnTo>
                      <a:pt x="1265555" y="409575"/>
                    </a:lnTo>
                    <a:lnTo>
                      <a:pt x="1220470" y="364490"/>
                    </a:lnTo>
                    <a:lnTo>
                      <a:pt x="1166495" y="377825"/>
                    </a:lnTo>
                    <a:lnTo>
                      <a:pt x="1112520" y="405130"/>
                    </a:lnTo>
                    <a:lnTo>
                      <a:pt x="1193800" y="450215"/>
                    </a:lnTo>
                    <a:lnTo>
                      <a:pt x="1225550" y="553720"/>
                    </a:lnTo>
                    <a:lnTo>
                      <a:pt x="1144270" y="652780"/>
                    </a:lnTo>
                    <a:lnTo>
                      <a:pt x="1000125" y="684530"/>
                    </a:lnTo>
                    <a:lnTo>
                      <a:pt x="914400" y="738505"/>
                    </a:lnTo>
                    <a:lnTo>
                      <a:pt x="914400" y="850900"/>
                    </a:lnTo>
                    <a:lnTo>
                      <a:pt x="896620" y="941070"/>
                    </a:lnTo>
                    <a:lnTo>
                      <a:pt x="806450" y="927735"/>
                    </a:lnTo>
                    <a:lnTo>
                      <a:pt x="734060" y="954405"/>
                    </a:lnTo>
                    <a:lnTo>
                      <a:pt x="653415" y="1026795"/>
                    </a:lnTo>
                    <a:lnTo>
                      <a:pt x="509270" y="1049020"/>
                    </a:lnTo>
                    <a:lnTo>
                      <a:pt x="405765" y="909320"/>
                    </a:lnTo>
                    <a:lnTo>
                      <a:pt x="324485" y="796925"/>
                    </a:lnTo>
                    <a:lnTo>
                      <a:pt x="189230" y="796925"/>
                    </a:lnTo>
                    <a:lnTo>
                      <a:pt x="126365" y="833120"/>
                    </a:lnTo>
                    <a:lnTo>
                      <a:pt x="5080" y="913765"/>
                    </a:lnTo>
                    <a:lnTo>
                      <a:pt x="0" y="990600"/>
                    </a:lnTo>
                    <a:lnTo>
                      <a:pt x="27305" y="1076325"/>
                    </a:lnTo>
                    <a:lnTo>
                      <a:pt x="149225" y="1121410"/>
                    </a:lnTo>
                    <a:lnTo>
                      <a:pt x="257175" y="1170940"/>
                    </a:lnTo>
                    <a:lnTo>
                      <a:pt x="356235" y="1125855"/>
                    </a:lnTo>
                    <a:lnTo>
                      <a:pt x="374015" y="1076325"/>
                    </a:lnTo>
                    <a:lnTo>
                      <a:pt x="468630" y="1152525"/>
                    </a:lnTo>
                    <a:lnTo>
                      <a:pt x="500380" y="1152525"/>
                    </a:lnTo>
                    <a:lnTo>
                      <a:pt x="630555" y="1121410"/>
                    </a:lnTo>
                    <a:lnTo>
                      <a:pt x="599440" y="1188720"/>
                    </a:lnTo>
                    <a:lnTo>
                      <a:pt x="590550" y="1274445"/>
                    </a:lnTo>
                    <a:lnTo>
                      <a:pt x="626110" y="1305560"/>
                    </a:lnTo>
                    <a:lnTo>
                      <a:pt x="617220" y="1369060"/>
                    </a:lnTo>
                    <a:lnTo>
                      <a:pt x="743585" y="1337310"/>
                    </a:lnTo>
                    <a:lnTo>
                      <a:pt x="707390" y="1265555"/>
                    </a:lnTo>
                    <a:lnTo>
                      <a:pt x="644525" y="1238250"/>
                    </a:lnTo>
                    <a:lnTo>
                      <a:pt x="675640" y="1148080"/>
                    </a:lnTo>
                    <a:lnTo>
                      <a:pt x="761365" y="1156970"/>
                    </a:lnTo>
                    <a:lnTo>
                      <a:pt x="864870" y="1125855"/>
                    </a:lnTo>
                    <a:lnTo>
                      <a:pt x="1004570" y="1102995"/>
                    </a:lnTo>
                    <a:lnTo>
                      <a:pt x="1094740" y="1067435"/>
                    </a:lnTo>
                    <a:lnTo>
                      <a:pt x="1193800" y="1003935"/>
                    </a:lnTo>
                    <a:lnTo>
                      <a:pt x="1207135" y="941070"/>
                    </a:lnTo>
                    <a:lnTo>
                      <a:pt x="1306195" y="913765"/>
                    </a:lnTo>
                    <a:lnTo>
                      <a:pt x="1283970" y="833120"/>
                    </a:lnTo>
                    <a:lnTo>
                      <a:pt x="1374140" y="932180"/>
                    </a:lnTo>
                    <a:lnTo>
                      <a:pt x="1409700" y="963295"/>
                    </a:lnTo>
                    <a:lnTo>
                      <a:pt x="1536065" y="927735"/>
                    </a:lnTo>
                    <a:lnTo>
                      <a:pt x="1607820" y="869315"/>
                    </a:lnTo>
                    <a:lnTo>
                      <a:pt x="1666875" y="833120"/>
                    </a:lnTo>
                    <a:lnTo>
                      <a:pt x="1738630" y="837565"/>
                    </a:lnTo>
                    <a:lnTo>
                      <a:pt x="1851025" y="742950"/>
                    </a:lnTo>
                    <a:lnTo>
                      <a:pt x="1896110" y="666115"/>
                    </a:lnTo>
                    <a:lnTo>
                      <a:pt x="2018030" y="630555"/>
                    </a:lnTo>
                    <a:lnTo>
                      <a:pt x="2085340" y="513080"/>
                    </a:lnTo>
                    <a:lnTo>
                      <a:pt x="2067560" y="450215"/>
                    </a:lnTo>
                    <a:lnTo>
                      <a:pt x="2184400" y="441325"/>
                    </a:lnTo>
                    <a:lnTo>
                      <a:pt x="2238375" y="382905"/>
                    </a:lnTo>
                    <a:lnTo>
                      <a:pt x="2310765" y="301625"/>
                    </a:lnTo>
                    <a:lnTo>
                      <a:pt x="2346960" y="220345"/>
                    </a:lnTo>
                    <a:lnTo>
                      <a:pt x="2319655" y="134620"/>
                    </a:lnTo>
                    <a:lnTo>
                      <a:pt x="2364740" y="85090"/>
                    </a:lnTo>
                    <a:lnTo>
                      <a:pt x="2337435" y="35560"/>
                    </a:lnTo>
                    <a:close/>
                  </a:path>
                </a:pathLst>
              </a:custGeom>
              <a:solidFill>
                <a:srgbClr val="DB9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0" name="任意多边形 49"/>
            <p:cNvSpPr/>
            <p:nvPr>
              <p:custDataLst>
                <p:tags r:id="rId12"/>
              </p:custDataLst>
            </p:nvPr>
          </p:nvSpPr>
          <p:spPr>
            <a:xfrm>
              <a:off x="13102" y="10163"/>
              <a:ext cx="737" cy="510"/>
            </a:xfrm>
            <a:custGeom>
              <a:avLst/>
              <a:gdLst>
                <a:gd name="connisteX0" fmla="*/ 391160 w 483870"/>
                <a:gd name="connsiteY0" fmla="*/ 24130 h 385445"/>
                <a:gd name="connisteX1" fmla="*/ 420370 w 483870"/>
                <a:gd name="connsiteY1" fmla="*/ 0 h 385445"/>
                <a:gd name="connisteX2" fmla="*/ 483870 w 483870"/>
                <a:gd name="connsiteY2" fmla="*/ 53340 h 385445"/>
                <a:gd name="connisteX3" fmla="*/ 429895 w 483870"/>
                <a:gd name="connsiteY3" fmla="*/ 121920 h 385445"/>
                <a:gd name="connisteX4" fmla="*/ 376555 w 483870"/>
                <a:gd name="connsiteY4" fmla="*/ 292735 h 385445"/>
                <a:gd name="connisteX5" fmla="*/ 356870 w 483870"/>
                <a:gd name="connsiteY5" fmla="*/ 302895 h 385445"/>
                <a:gd name="connisteX6" fmla="*/ 298450 w 483870"/>
                <a:gd name="connsiteY6" fmla="*/ 346710 h 385445"/>
                <a:gd name="connisteX7" fmla="*/ 278765 w 483870"/>
                <a:gd name="connsiteY7" fmla="*/ 381000 h 385445"/>
                <a:gd name="connisteX8" fmla="*/ 171450 w 483870"/>
                <a:gd name="connsiteY8" fmla="*/ 385445 h 385445"/>
                <a:gd name="connisteX9" fmla="*/ 88265 w 483870"/>
                <a:gd name="connsiteY9" fmla="*/ 366395 h 385445"/>
                <a:gd name="connisteX10" fmla="*/ 0 w 483870"/>
                <a:gd name="connsiteY10" fmla="*/ 327025 h 385445"/>
                <a:gd name="connisteX11" fmla="*/ 0 w 483870"/>
                <a:gd name="connsiteY11" fmla="*/ 234315 h 385445"/>
                <a:gd name="connisteX12" fmla="*/ 10160 w 483870"/>
                <a:gd name="connsiteY12" fmla="*/ 141605 h 385445"/>
                <a:gd name="connisteX13" fmla="*/ 112395 w 483870"/>
                <a:gd name="connsiteY13" fmla="*/ 78105 h 385445"/>
                <a:gd name="connisteX14" fmla="*/ 112395 w 483870"/>
                <a:gd name="connsiteY14" fmla="*/ 53340 h 385445"/>
                <a:gd name="connisteX15" fmla="*/ 186055 w 483870"/>
                <a:gd name="connsiteY15" fmla="*/ 29210 h 385445"/>
                <a:gd name="connisteX16" fmla="*/ 234950 w 483870"/>
                <a:gd name="connsiteY16" fmla="*/ 14605 h 385445"/>
                <a:gd name="connisteX17" fmla="*/ 283845 w 483870"/>
                <a:gd name="connsiteY17" fmla="*/ 4445 h 385445"/>
                <a:gd name="connisteX18" fmla="*/ 351790 w 483870"/>
                <a:gd name="connsiteY18" fmla="*/ 19685 h 385445"/>
                <a:gd name="connisteX19" fmla="*/ 391160 w 483870"/>
                <a:gd name="connsiteY19" fmla="*/ 24130 h 38544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Lst>
              <a:rect l="l" t="t" r="r" b="b"/>
              <a:pathLst>
                <a:path w="483870" h="385445">
                  <a:moveTo>
                    <a:pt x="391160" y="24130"/>
                  </a:moveTo>
                  <a:lnTo>
                    <a:pt x="420370" y="0"/>
                  </a:lnTo>
                  <a:lnTo>
                    <a:pt x="483870" y="53340"/>
                  </a:lnTo>
                  <a:lnTo>
                    <a:pt x="429895" y="121920"/>
                  </a:lnTo>
                  <a:lnTo>
                    <a:pt x="376555" y="292735"/>
                  </a:lnTo>
                  <a:lnTo>
                    <a:pt x="356870" y="302895"/>
                  </a:lnTo>
                  <a:lnTo>
                    <a:pt x="298450" y="346710"/>
                  </a:lnTo>
                  <a:lnTo>
                    <a:pt x="278765" y="381000"/>
                  </a:lnTo>
                  <a:lnTo>
                    <a:pt x="171450" y="385445"/>
                  </a:lnTo>
                  <a:lnTo>
                    <a:pt x="88265" y="366395"/>
                  </a:lnTo>
                  <a:lnTo>
                    <a:pt x="0" y="327025"/>
                  </a:lnTo>
                  <a:lnTo>
                    <a:pt x="0" y="234315"/>
                  </a:lnTo>
                  <a:lnTo>
                    <a:pt x="10160" y="141605"/>
                  </a:lnTo>
                  <a:lnTo>
                    <a:pt x="112395" y="78105"/>
                  </a:lnTo>
                  <a:lnTo>
                    <a:pt x="112395" y="53340"/>
                  </a:lnTo>
                  <a:lnTo>
                    <a:pt x="186055" y="29210"/>
                  </a:lnTo>
                  <a:lnTo>
                    <a:pt x="234950" y="14605"/>
                  </a:lnTo>
                  <a:lnTo>
                    <a:pt x="283845" y="4445"/>
                  </a:lnTo>
                  <a:lnTo>
                    <a:pt x="351790" y="19685"/>
                  </a:lnTo>
                  <a:lnTo>
                    <a:pt x="391160" y="2413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8" name="组合 67"/>
          <p:cNvGrpSpPr/>
          <p:nvPr>
            <p:custDataLst>
              <p:tags r:id="rId13"/>
            </p:custDataLst>
          </p:nvPr>
        </p:nvGrpSpPr>
        <p:grpSpPr>
          <a:xfrm>
            <a:off x="9262110" y="5209540"/>
            <a:ext cx="1201420" cy="908050"/>
            <a:chOff x="14426" y="8639"/>
            <a:chExt cx="1920" cy="1355"/>
          </a:xfrm>
        </p:grpSpPr>
        <p:sp>
          <p:nvSpPr>
            <p:cNvPr id="51" name="椭圆 50"/>
            <p:cNvSpPr/>
            <p:nvPr>
              <p:custDataLst>
                <p:tags r:id="rId14"/>
              </p:custDataLst>
            </p:nvPr>
          </p:nvSpPr>
          <p:spPr>
            <a:xfrm>
              <a:off x="14832" y="9481"/>
              <a:ext cx="283" cy="28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椭圆 51"/>
            <p:cNvSpPr/>
            <p:nvPr>
              <p:custDataLst>
                <p:tags r:id="rId15"/>
              </p:custDataLst>
            </p:nvPr>
          </p:nvSpPr>
          <p:spPr>
            <a:xfrm>
              <a:off x="14426" y="9711"/>
              <a:ext cx="283" cy="28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椭圆 58"/>
            <p:cNvSpPr/>
            <p:nvPr>
              <p:custDataLst>
                <p:tags r:id="rId16"/>
              </p:custDataLst>
            </p:nvPr>
          </p:nvSpPr>
          <p:spPr>
            <a:xfrm>
              <a:off x="15413" y="9215"/>
              <a:ext cx="283" cy="28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椭圆 61"/>
            <p:cNvSpPr/>
            <p:nvPr>
              <p:custDataLst>
                <p:tags r:id="rId17"/>
              </p:custDataLst>
            </p:nvPr>
          </p:nvSpPr>
          <p:spPr>
            <a:xfrm>
              <a:off x="16063" y="8639"/>
              <a:ext cx="283" cy="28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0" name="组合 59"/>
          <p:cNvGrpSpPr/>
          <p:nvPr>
            <p:custDataLst>
              <p:tags r:id="rId18"/>
            </p:custDataLst>
          </p:nvPr>
        </p:nvGrpSpPr>
        <p:grpSpPr>
          <a:xfrm>
            <a:off x="8270240" y="2611755"/>
            <a:ext cx="2553970" cy="3716635"/>
            <a:chOff x="12624" y="3920"/>
            <a:chExt cx="4220" cy="6045"/>
          </a:xfrm>
        </p:grpSpPr>
        <p:grpSp>
          <p:nvGrpSpPr>
            <p:cNvPr id="61" name="组合 60"/>
            <p:cNvGrpSpPr/>
            <p:nvPr>
              <p:custDataLst>
                <p:tags r:id="rId19"/>
              </p:custDataLst>
            </p:nvPr>
          </p:nvGrpSpPr>
          <p:grpSpPr>
            <a:xfrm>
              <a:off x="12624" y="3920"/>
              <a:ext cx="4220" cy="6045"/>
              <a:chOff x="13240" y="5156"/>
              <a:chExt cx="3511" cy="4952"/>
            </a:xfrm>
          </p:grpSpPr>
          <p:grpSp>
            <p:nvGrpSpPr>
              <p:cNvPr id="77" name="组合 76"/>
              <p:cNvGrpSpPr/>
              <p:nvPr>
                <p:custDataLst>
                  <p:tags r:id="rId20"/>
                </p:custDataLst>
              </p:nvPr>
            </p:nvGrpSpPr>
            <p:grpSpPr>
              <a:xfrm>
                <a:off x="15154" y="5156"/>
                <a:ext cx="1597" cy="3525"/>
                <a:chOff x="15689" y="4335"/>
                <a:chExt cx="1383" cy="3315"/>
              </a:xfrm>
            </p:grpSpPr>
            <p:pic>
              <p:nvPicPr>
                <p:cNvPr id="63" name="图片 62" descr="huo4"/>
                <p:cNvPicPr>
                  <a:picLocks noChangeAspect="1"/>
                </p:cNvPicPr>
                <p:nvPr>
                  <p:custDataLst>
                    <p:tags r:id="rId21"/>
                  </p:custDataLst>
                </p:nvPr>
              </p:nvPicPr>
              <p:blipFill>
                <a:blip r:embed="rId22">
                  <a:biLevel thresh="50000"/>
                  <a:grayscl/>
                </a:blip>
                <a:stretch>
                  <a:fillRect/>
                </a:stretch>
              </p:blipFill>
              <p:spPr>
                <a:xfrm>
                  <a:off x="15689" y="4659"/>
                  <a:ext cx="317" cy="324"/>
                </a:xfrm>
                <a:prstGeom prst="rect">
                  <a:avLst/>
                </a:prstGeom>
                <a:noFill/>
                <a:ln w="9525">
                  <a:noFill/>
                </a:ln>
              </p:spPr>
            </p:pic>
            <p:pic>
              <p:nvPicPr>
                <p:cNvPr id="64" name="图片 63" descr="huo4"/>
                <p:cNvPicPr>
                  <a:picLocks noChangeAspect="1"/>
                </p:cNvPicPr>
                <p:nvPr>
                  <p:custDataLst>
                    <p:tags r:id="rId23"/>
                  </p:custDataLst>
                </p:nvPr>
              </p:nvPicPr>
              <p:blipFill>
                <a:blip r:embed="rId22">
                  <a:biLevel thresh="50000"/>
                  <a:grayscl/>
                </a:blip>
                <a:stretch>
                  <a:fillRect/>
                </a:stretch>
              </p:blipFill>
              <p:spPr>
                <a:xfrm>
                  <a:off x="16028" y="4335"/>
                  <a:ext cx="317" cy="324"/>
                </a:xfrm>
                <a:prstGeom prst="rect">
                  <a:avLst/>
                </a:prstGeom>
                <a:noFill/>
                <a:ln w="9525">
                  <a:noFill/>
                </a:ln>
              </p:spPr>
            </p:pic>
            <p:pic>
              <p:nvPicPr>
                <p:cNvPr id="65" name="图片 64" descr="huo4"/>
                <p:cNvPicPr>
                  <a:picLocks noChangeAspect="1"/>
                </p:cNvPicPr>
                <p:nvPr>
                  <p:custDataLst>
                    <p:tags r:id="rId24"/>
                  </p:custDataLst>
                </p:nvPr>
              </p:nvPicPr>
              <p:blipFill>
                <a:blip r:embed="rId22">
                  <a:biLevel thresh="50000"/>
                  <a:grayscl/>
                </a:blip>
                <a:stretch>
                  <a:fillRect/>
                </a:stretch>
              </p:blipFill>
              <p:spPr>
                <a:xfrm>
                  <a:off x="16404" y="4443"/>
                  <a:ext cx="317" cy="324"/>
                </a:xfrm>
                <a:prstGeom prst="rect">
                  <a:avLst/>
                </a:prstGeom>
                <a:noFill/>
                <a:ln w="9525">
                  <a:noFill/>
                </a:ln>
              </p:spPr>
            </p:pic>
            <p:pic>
              <p:nvPicPr>
                <p:cNvPr id="66" name="图片 65" descr="huo4"/>
                <p:cNvPicPr>
                  <a:picLocks noChangeAspect="1"/>
                </p:cNvPicPr>
                <p:nvPr>
                  <p:custDataLst>
                    <p:tags r:id="rId25"/>
                  </p:custDataLst>
                </p:nvPr>
              </p:nvPicPr>
              <p:blipFill>
                <a:blip r:embed="rId22">
                  <a:biLevel thresh="50000"/>
                  <a:grayscl/>
                </a:blip>
                <a:stretch>
                  <a:fillRect/>
                </a:stretch>
              </p:blipFill>
              <p:spPr>
                <a:xfrm>
                  <a:off x="16213" y="5247"/>
                  <a:ext cx="317" cy="324"/>
                </a:xfrm>
                <a:prstGeom prst="rect">
                  <a:avLst/>
                </a:prstGeom>
                <a:noFill/>
                <a:ln w="9525">
                  <a:noFill/>
                </a:ln>
              </p:spPr>
            </p:pic>
            <p:pic>
              <p:nvPicPr>
                <p:cNvPr id="67" name="图片 66" descr="huo4"/>
                <p:cNvPicPr>
                  <a:picLocks noChangeAspect="1"/>
                </p:cNvPicPr>
                <p:nvPr>
                  <p:custDataLst>
                    <p:tags r:id="rId26"/>
                  </p:custDataLst>
                </p:nvPr>
              </p:nvPicPr>
              <p:blipFill>
                <a:blip r:embed="rId22">
                  <a:biLevel thresh="50000"/>
                  <a:grayscl/>
                </a:blip>
                <a:stretch>
                  <a:fillRect/>
                </a:stretch>
              </p:blipFill>
              <p:spPr>
                <a:xfrm>
                  <a:off x="16352" y="4855"/>
                  <a:ext cx="317" cy="324"/>
                </a:xfrm>
                <a:prstGeom prst="rect">
                  <a:avLst/>
                </a:prstGeom>
                <a:noFill/>
                <a:ln w="9525">
                  <a:noFill/>
                </a:ln>
              </p:spPr>
            </p:pic>
            <p:pic>
              <p:nvPicPr>
                <p:cNvPr id="69" name="图片 68" descr="huo4"/>
                <p:cNvPicPr>
                  <a:picLocks noChangeAspect="1"/>
                </p:cNvPicPr>
                <p:nvPr>
                  <p:custDataLst>
                    <p:tags r:id="rId27"/>
                  </p:custDataLst>
                </p:nvPr>
              </p:nvPicPr>
              <p:blipFill>
                <a:blip r:embed="rId22">
                  <a:biLevel thresh="50000"/>
                  <a:grayscl/>
                </a:blip>
                <a:stretch>
                  <a:fillRect/>
                </a:stretch>
              </p:blipFill>
              <p:spPr>
                <a:xfrm>
                  <a:off x="16287" y="5695"/>
                  <a:ext cx="317" cy="324"/>
                </a:xfrm>
                <a:prstGeom prst="rect">
                  <a:avLst/>
                </a:prstGeom>
                <a:noFill/>
                <a:ln w="9525">
                  <a:noFill/>
                </a:ln>
              </p:spPr>
            </p:pic>
            <p:pic>
              <p:nvPicPr>
                <p:cNvPr id="70" name="图片 69" descr="huo4"/>
                <p:cNvPicPr>
                  <a:picLocks noChangeAspect="1"/>
                </p:cNvPicPr>
                <p:nvPr>
                  <p:custDataLst>
                    <p:tags r:id="rId28"/>
                  </p:custDataLst>
                </p:nvPr>
              </p:nvPicPr>
              <p:blipFill>
                <a:blip r:embed="rId22">
                  <a:biLevel thresh="50000"/>
                  <a:grayscl/>
                </a:blip>
                <a:stretch>
                  <a:fillRect/>
                </a:stretch>
              </p:blipFill>
              <p:spPr>
                <a:xfrm>
                  <a:off x="16656" y="6280"/>
                  <a:ext cx="317" cy="324"/>
                </a:xfrm>
                <a:prstGeom prst="rect">
                  <a:avLst/>
                </a:prstGeom>
                <a:noFill/>
                <a:ln w="9525">
                  <a:noFill/>
                </a:ln>
              </p:spPr>
            </p:pic>
            <p:pic>
              <p:nvPicPr>
                <p:cNvPr id="71" name="图片 70" descr="huo4"/>
                <p:cNvPicPr>
                  <a:picLocks noChangeAspect="1"/>
                </p:cNvPicPr>
                <p:nvPr>
                  <p:custDataLst>
                    <p:tags r:id="rId29"/>
                  </p:custDataLst>
                </p:nvPr>
              </p:nvPicPr>
              <p:blipFill>
                <a:blip r:embed="rId22">
                  <a:biLevel thresh="50000"/>
                  <a:grayscl/>
                </a:blip>
                <a:stretch>
                  <a:fillRect/>
                </a:stretch>
              </p:blipFill>
              <p:spPr>
                <a:xfrm>
                  <a:off x="16755" y="6604"/>
                  <a:ext cx="317" cy="324"/>
                </a:xfrm>
                <a:prstGeom prst="rect">
                  <a:avLst/>
                </a:prstGeom>
                <a:noFill/>
                <a:ln w="9525">
                  <a:noFill/>
                </a:ln>
              </p:spPr>
            </p:pic>
            <p:pic>
              <p:nvPicPr>
                <p:cNvPr id="72" name="图片 71" descr="huo4"/>
                <p:cNvPicPr>
                  <a:picLocks noChangeAspect="1"/>
                </p:cNvPicPr>
                <p:nvPr>
                  <p:custDataLst>
                    <p:tags r:id="rId30"/>
                  </p:custDataLst>
                </p:nvPr>
              </p:nvPicPr>
              <p:blipFill>
                <a:blip r:embed="rId22">
                  <a:biLevel thresh="50000"/>
                  <a:grayscl/>
                </a:blip>
                <a:stretch>
                  <a:fillRect/>
                </a:stretch>
              </p:blipFill>
              <p:spPr>
                <a:xfrm>
                  <a:off x="16520" y="7326"/>
                  <a:ext cx="317" cy="324"/>
                </a:xfrm>
                <a:prstGeom prst="rect">
                  <a:avLst/>
                </a:prstGeom>
                <a:noFill/>
                <a:ln w="9525">
                  <a:noFill/>
                </a:ln>
              </p:spPr>
            </p:pic>
            <p:pic>
              <p:nvPicPr>
                <p:cNvPr id="73" name="图片 72" descr="huo4"/>
                <p:cNvPicPr>
                  <a:picLocks noChangeAspect="1"/>
                </p:cNvPicPr>
                <p:nvPr>
                  <p:custDataLst>
                    <p:tags r:id="rId31"/>
                  </p:custDataLst>
                </p:nvPr>
              </p:nvPicPr>
              <p:blipFill>
                <a:blip r:embed="rId22">
                  <a:biLevel thresh="50000"/>
                  <a:grayscl/>
                </a:blip>
                <a:stretch>
                  <a:fillRect/>
                </a:stretch>
              </p:blipFill>
              <p:spPr>
                <a:xfrm>
                  <a:off x="16755" y="6929"/>
                  <a:ext cx="317" cy="324"/>
                </a:xfrm>
                <a:prstGeom prst="rect">
                  <a:avLst/>
                </a:prstGeom>
                <a:noFill/>
                <a:ln w="9525">
                  <a:noFill/>
                </a:ln>
              </p:spPr>
            </p:pic>
          </p:grpSp>
          <p:pic>
            <p:nvPicPr>
              <p:cNvPr id="74" name="图片 73" descr="huo4"/>
              <p:cNvPicPr>
                <a:picLocks noChangeAspect="1"/>
              </p:cNvPicPr>
              <p:nvPr>
                <p:custDataLst>
                  <p:tags r:id="rId32"/>
                </p:custDataLst>
              </p:nvPr>
            </p:nvPicPr>
            <p:blipFill>
              <a:blip r:embed="rId22">
                <a:biLevel thresh="50000"/>
                <a:grayscl/>
              </a:blip>
              <a:stretch>
                <a:fillRect/>
              </a:stretch>
            </p:blipFill>
            <p:spPr>
              <a:xfrm>
                <a:off x="13645" y="9764"/>
                <a:ext cx="366" cy="344"/>
              </a:xfrm>
              <a:prstGeom prst="rect">
                <a:avLst/>
              </a:prstGeom>
              <a:noFill/>
              <a:ln w="9525">
                <a:noFill/>
              </a:ln>
            </p:spPr>
          </p:pic>
          <p:pic>
            <p:nvPicPr>
              <p:cNvPr id="75" name="图片 74" descr="huo4"/>
              <p:cNvPicPr>
                <a:picLocks noChangeAspect="1"/>
              </p:cNvPicPr>
              <p:nvPr>
                <p:custDataLst>
                  <p:tags r:id="rId33"/>
                </p:custDataLst>
              </p:nvPr>
            </p:nvPicPr>
            <p:blipFill>
              <a:blip r:embed="rId22">
                <a:biLevel thresh="50000"/>
                <a:grayscl/>
              </a:blip>
              <a:stretch>
                <a:fillRect/>
              </a:stretch>
            </p:blipFill>
            <p:spPr>
              <a:xfrm>
                <a:off x="13240" y="9675"/>
                <a:ext cx="366" cy="344"/>
              </a:xfrm>
              <a:prstGeom prst="rect">
                <a:avLst/>
              </a:prstGeom>
              <a:noFill/>
              <a:ln w="9525">
                <a:noFill/>
              </a:ln>
            </p:spPr>
          </p:pic>
          <p:pic>
            <p:nvPicPr>
              <p:cNvPr id="76" name="图片 75" descr="huo4"/>
              <p:cNvPicPr>
                <a:picLocks noChangeAspect="1"/>
              </p:cNvPicPr>
              <p:nvPr>
                <p:custDataLst>
                  <p:tags r:id="rId34"/>
                </p:custDataLst>
              </p:nvPr>
            </p:nvPicPr>
            <p:blipFill>
              <a:blip r:embed="rId22">
                <a:biLevel thresh="50000"/>
                <a:grayscl/>
              </a:blip>
              <a:stretch>
                <a:fillRect/>
              </a:stretch>
            </p:blipFill>
            <p:spPr>
              <a:xfrm>
                <a:off x="14310" y="9274"/>
                <a:ext cx="366" cy="344"/>
              </a:xfrm>
              <a:prstGeom prst="rect">
                <a:avLst/>
              </a:prstGeom>
              <a:noFill/>
              <a:ln w="9525">
                <a:noFill/>
              </a:ln>
            </p:spPr>
          </p:pic>
        </p:grpSp>
        <p:pic>
          <p:nvPicPr>
            <p:cNvPr id="78" name="图片 77" descr="huo4"/>
            <p:cNvPicPr>
              <a:picLocks noChangeAspect="1"/>
            </p:cNvPicPr>
            <p:nvPr>
              <p:custDataLst>
                <p:tags r:id="rId35"/>
              </p:custDataLst>
            </p:nvPr>
          </p:nvPicPr>
          <p:blipFill>
            <a:blip r:embed="rId22">
              <a:biLevel thresh="50000"/>
              <a:grayscl/>
            </a:blip>
            <a:stretch>
              <a:fillRect/>
            </a:stretch>
          </p:blipFill>
          <p:spPr>
            <a:xfrm>
              <a:off x="16067" y="6047"/>
              <a:ext cx="440" cy="421"/>
            </a:xfrm>
            <a:prstGeom prst="rect">
              <a:avLst/>
            </a:prstGeom>
            <a:noFill/>
            <a:ln w="9525">
              <a:noFill/>
            </a:ln>
          </p:spPr>
        </p:pic>
      </p:grpSp>
      <p:grpSp>
        <p:nvGrpSpPr>
          <p:cNvPr id="79" name="组合 78"/>
          <p:cNvGrpSpPr/>
          <p:nvPr>
            <p:custDataLst>
              <p:tags r:id="rId36"/>
            </p:custDataLst>
          </p:nvPr>
        </p:nvGrpSpPr>
        <p:grpSpPr>
          <a:xfrm>
            <a:off x="3987800" y="386080"/>
            <a:ext cx="7621270" cy="5732145"/>
            <a:chOff x="5784" y="123"/>
            <a:chExt cx="12002" cy="9678"/>
          </a:xfrm>
        </p:grpSpPr>
        <p:grpSp>
          <p:nvGrpSpPr>
            <p:cNvPr id="80" name="组合 79"/>
            <p:cNvGrpSpPr>
              <a:grpSpLocks noChangeAspect="1"/>
            </p:cNvGrpSpPr>
            <p:nvPr>
              <p:custDataLst>
                <p:tags r:id="rId37"/>
              </p:custDataLst>
            </p:nvPr>
          </p:nvGrpSpPr>
          <p:grpSpPr>
            <a:xfrm>
              <a:off x="5784" y="123"/>
              <a:ext cx="12003" cy="9679"/>
              <a:chOff x="8331" y="1391"/>
              <a:chExt cx="9523" cy="7422"/>
            </a:xfrm>
          </p:grpSpPr>
          <p:pic>
            <p:nvPicPr>
              <p:cNvPr id="81" name="图片 80" descr="huo4"/>
              <p:cNvPicPr>
                <a:picLocks noChangeAspect="1"/>
              </p:cNvPicPr>
              <p:nvPr>
                <p:custDataLst>
                  <p:tags r:id="rId38"/>
                </p:custDataLst>
              </p:nvPr>
            </p:nvPicPr>
            <p:blipFill>
              <a:blip r:embed="rId22">
                <a:biLevel thresh="50000"/>
                <a:grayscl/>
              </a:blip>
              <a:stretch>
                <a:fillRect/>
              </a:stretch>
            </p:blipFill>
            <p:spPr>
              <a:xfrm>
                <a:off x="13489" y="6779"/>
                <a:ext cx="317" cy="324"/>
              </a:xfrm>
              <a:prstGeom prst="rect">
                <a:avLst/>
              </a:prstGeom>
              <a:noFill/>
              <a:ln w="9525">
                <a:noFill/>
              </a:ln>
            </p:spPr>
          </p:pic>
          <p:pic>
            <p:nvPicPr>
              <p:cNvPr id="82" name="图片 81" descr="huo4"/>
              <p:cNvPicPr>
                <a:picLocks noChangeAspect="1"/>
              </p:cNvPicPr>
              <p:nvPr>
                <p:custDataLst>
                  <p:tags r:id="rId39"/>
                </p:custDataLst>
              </p:nvPr>
            </p:nvPicPr>
            <p:blipFill>
              <a:blip r:embed="rId22">
                <a:biLevel thresh="50000"/>
                <a:grayscl/>
              </a:blip>
              <a:stretch>
                <a:fillRect/>
              </a:stretch>
            </p:blipFill>
            <p:spPr>
              <a:xfrm>
                <a:off x="15094" y="6521"/>
                <a:ext cx="317" cy="324"/>
              </a:xfrm>
              <a:prstGeom prst="rect">
                <a:avLst/>
              </a:prstGeom>
              <a:noFill/>
              <a:ln w="9525">
                <a:noFill/>
              </a:ln>
            </p:spPr>
          </p:pic>
          <p:grpSp>
            <p:nvGrpSpPr>
              <p:cNvPr id="87" name="组合 86"/>
              <p:cNvGrpSpPr/>
              <p:nvPr>
                <p:custDataLst>
                  <p:tags r:id="rId40"/>
                </p:custDataLst>
              </p:nvPr>
            </p:nvGrpSpPr>
            <p:grpSpPr>
              <a:xfrm>
                <a:off x="8331" y="1391"/>
                <a:ext cx="9523" cy="7422"/>
                <a:chOff x="8331" y="1391"/>
                <a:chExt cx="9523" cy="7422"/>
              </a:xfrm>
            </p:grpSpPr>
            <p:grpSp>
              <p:nvGrpSpPr>
                <p:cNvPr id="88" name="组合 75"/>
                <p:cNvGrpSpPr/>
                <p:nvPr>
                  <p:custDataLst>
                    <p:tags r:id="rId41"/>
                  </p:custDataLst>
                </p:nvPr>
              </p:nvGrpSpPr>
              <p:grpSpPr>
                <a:xfrm>
                  <a:off x="10219" y="3248"/>
                  <a:ext cx="7046" cy="4846"/>
                  <a:chOff x="1261" y="1104"/>
                  <a:chExt cx="3203" cy="2152"/>
                </a:xfrm>
              </p:grpSpPr>
              <p:pic>
                <p:nvPicPr>
                  <p:cNvPr id="89" name="图片 88" descr="huo4"/>
                  <p:cNvPicPr>
                    <a:picLocks noChangeAspect="1"/>
                  </p:cNvPicPr>
                  <p:nvPr>
                    <p:custDataLst>
                      <p:tags r:id="rId42"/>
                    </p:custDataLst>
                  </p:nvPr>
                </p:nvPicPr>
                <p:blipFill>
                  <a:blip r:embed="rId22">
                    <a:biLevel thresh="50000"/>
                    <a:grayscl/>
                  </a:blip>
                  <a:stretch>
                    <a:fillRect/>
                  </a:stretch>
                </p:blipFill>
                <p:spPr>
                  <a:xfrm>
                    <a:off x="4320" y="1104"/>
                    <a:ext cx="144" cy="144"/>
                  </a:xfrm>
                  <a:prstGeom prst="rect">
                    <a:avLst/>
                  </a:prstGeom>
                  <a:noFill/>
                  <a:ln w="9525">
                    <a:noFill/>
                  </a:ln>
                </p:spPr>
              </p:pic>
              <p:grpSp>
                <p:nvGrpSpPr>
                  <p:cNvPr id="90" name="组合 77"/>
                  <p:cNvGrpSpPr/>
                  <p:nvPr>
                    <p:custDataLst>
                      <p:tags r:id="rId43"/>
                    </p:custDataLst>
                  </p:nvPr>
                </p:nvGrpSpPr>
                <p:grpSpPr>
                  <a:xfrm>
                    <a:off x="1261" y="1244"/>
                    <a:ext cx="2243" cy="2012"/>
                    <a:chOff x="1261" y="1244"/>
                    <a:chExt cx="2243" cy="2012"/>
                  </a:xfrm>
                </p:grpSpPr>
                <p:pic>
                  <p:nvPicPr>
                    <p:cNvPr id="91" name="图片 90" descr="huo4"/>
                    <p:cNvPicPr>
                      <a:picLocks noChangeAspect="1"/>
                    </p:cNvPicPr>
                    <p:nvPr>
                      <p:custDataLst>
                        <p:tags r:id="rId44"/>
                      </p:custDataLst>
                    </p:nvPr>
                  </p:nvPicPr>
                  <p:blipFill>
                    <a:blip r:embed="rId22">
                      <a:biLevel thresh="50000"/>
                      <a:grayscl/>
                    </a:blip>
                    <a:stretch>
                      <a:fillRect/>
                    </a:stretch>
                  </p:blipFill>
                  <p:spPr>
                    <a:xfrm>
                      <a:off x="1261" y="1244"/>
                      <a:ext cx="144" cy="144"/>
                    </a:xfrm>
                    <a:prstGeom prst="rect">
                      <a:avLst/>
                    </a:prstGeom>
                    <a:noFill/>
                    <a:ln w="9525">
                      <a:noFill/>
                    </a:ln>
                  </p:spPr>
                </p:pic>
                <p:pic>
                  <p:nvPicPr>
                    <p:cNvPr id="92" name="图片 91" descr="huo4"/>
                    <p:cNvPicPr>
                      <a:picLocks noChangeAspect="1"/>
                    </p:cNvPicPr>
                    <p:nvPr>
                      <p:custDataLst>
                        <p:tags r:id="rId45"/>
                      </p:custDataLst>
                    </p:nvPr>
                  </p:nvPicPr>
                  <p:blipFill>
                    <a:blip r:embed="rId22">
                      <a:biLevel thresh="50000"/>
                      <a:grayscl/>
                    </a:blip>
                    <a:stretch>
                      <a:fillRect/>
                    </a:stretch>
                  </p:blipFill>
                  <p:spPr>
                    <a:xfrm>
                      <a:off x="1419" y="2649"/>
                      <a:ext cx="144" cy="144"/>
                    </a:xfrm>
                    <a:prstGeom prst="rect">
                      <a:avLst/>
                    </a:prstGeom>
                    <a:noFill/>
                    <a:ln w="9525">
                      <a:noFill/>
                    </a:ln>
                  </p:spPr>
                </p:pic>
                <p:pic>
                  <p:nvPicPr>
                    <p:cNvPr id="93" name="图片 92" descr="huo4"/>
                    <p:cNvPicPr>
                      <a:picLocks noChangeAspect="1"/>
                    </p:cNvPicPr>
                    <p:nvPr>
                      <p:custDataLst>
                        <p:tags r:id="rId46"/>
                      </p:custDataLst>
                    </p:nvPr>
                  </p:nvPicPr>
                  <p:blipFill>
                    <a:blip r:embed="rId22">
                      <a:biLevel thresh="50000"/>
                      <a:grayscl/>
                    </a:blip>
                    <a:stretch>
                      <a:fillRect/>
                    </a:stretch>
                  </p:blipFill>
                  <p:spPr>
                    <a:xfrm>
                      <a:off x="2218" y="1956"/>
                      <a:ext cx="144" cy="144"/>
                    </a:xfrm>
                    <a:prstGeom prst="rect">
                      <a:avLst/>
                    </a:prstGeom>
                    <a:noFill/>
                    <a:ln w="9525">
                      <a:noFill/>
                    </a:ln>
                  </p:spPr>
                </p:pic>
                <p:pic>
                  <p:nvPicPr>
                    <p:cNvPr id="94" name="图片 93" descr="huo4"/>
                    <p:cNvPicPr>
                      <a:picLocks noChangeAspect="1"/>
                    </p:cNvPicPr>
                    <p:nvPr>
                      <p:custDataLst>
                        <p:tags r:id="rId47"/>
                      </p:custDataLst>
                    </p:nvPr>
                  </p:nvPicPr>
                  <p:blipFill>
                    <a:blip r:embed="rId22">
                      <a:biLevel thresh="50000"/>
                      <a:grayscl/>
                    </a:blip>
                    <a:stretch>
                      <a:fillRect/>
                    </a:stretch>
                  </p:blipFill>
                  <p:spPr>
                    <a:xfrm>
                      <a:off x="2351" y="3112"/>
                      <a:ext cx="144" cy="144"/>
                    </a:xfrm>
                    <a:prstGeom prst="rect">
                      <a:avLst/>
                    </a:prstGeom>
                    <a:noFill/>
                    <a:ln w="9525">
                      <a:noFill/>
                    </a:ln>
                  </p:spPr>
                </p:pic>
                <p:pic>
                  <p:nvPicPr>
                    <p:cNvPr id="95" name="图片 94" descr="huo4"/>
                    <p:cNvPicPr>
                      <a:picLocks noChangeAspect="1"/>
                    </p:cNvPicPr>
                    <p:nvPr>
                      <p:custDataLst>
                        <p:tags r:id="rId48"/>
                      </p:custDataLst>
                    </p:nvPr>
                  </p:nvPicPr>
                  <p:blipFill>
                    <a:blip r:embed="rId22">
                      <a:biLevel thresh="50000"/>
                      <a:grayscl/>
                    </a:blip>
                    <a:stretch>
                      <a:fillRect/>
                    </a:stretch>
                  </p:blipFill>
                  <p:spPr>
                    <a:xfrm>
                      <a:off x="3216" y="1488"/>
                      <a:ext cx="144" cy="144"/>
                    </a:xfrm>
                    <a:prstGeom prst="rect">
                      <a:avLst/>
                    </a:prstGeom>
                    <a:noFill/>
                    <a:ln w="9525">
                      <a:noFill/>
                    </a:ln>
                  </p:spPr>
                </p:pic>
                <p:pic>
                  <p:nvPicPr>
                    <p:cNvPr id="96" name="图片 95" descr="huo4"/>
                    <p:cNvPicPr>
                      <a:picLocks noChangeAspect="1"/>
                    </p:cNvPicPr>
                    <p:nvPr>
                      <p:custDataLst>
                        <p:tags r:id="rId49"/>
                      </p:custDataLst>
                    </p:nvPr>
                  </p:nvPicPr>
                  <p:blipFill>
                    <a:blip r:embed="rId22">
                      <a:biLevel thresh="50000"/>
                      <a:grayscl/>
                    </a:blip>
                    <a:stretch>
                      <a:fillRect/>
                    </a:stretch>
                  </p:blipFill>
                  <p:spPr>
                    <a:xfrm>
                      <a:off x="2709" y="1812"/>
                      <a:ext cx="144" cy="144"/>
                    </a:xfrm>
                    <a:prstGeom prst="rect">
                      <a:avLst/>
                    </a:prstGeom>
                    <a:noFill/>
                    <a:ln w="9525">
                      <a:noFill/>
                    </a:ln>
                  </p:spPr>
                </p:pic>
                <p:pic>
                  <p:nvPicPr>
                    <p:cNvPr id="97" name="图片 96" descr="huo4"/>
                    <p:cNvPicPr>
                      <a:picLocks noChangeAspect="1"/>
                    </p:cNvPicPr>
                    <p:nvPr>
                      <p:custDataLst>
                        <p:tags r:id="rId50"/>
                      </p:custDataLst>
                    </p:nvPr>
                  </p:nvPicPr>
                  <p:blipFill>
                    <a:blip r:embed="rId22">
                      <a:biLevel thresh="50000"/>
                      <a:grayscl/>
                    </a:blip>
                    <a:stretch>
                      <a:fillRect/>
                    </a:stretch>
                  </p:blipFill>
                  <p:spPr>
                    <a:xfrm>
                      <a:off x="3360" y="2832"/>
                      <a:ext cx="144" cy="144"/>
                    </a:xfrm>
                    <a:prstGeom prst="rect">
                      <a:avLst/>
                    </a:prstGeom>
                    <a:noFill/>
                    <a:ln w="9525">
                      <a:noFill/>
                    </a:ln>
                  </p:spPr>
                </p:pic>
                <p:pic>
                  <p:nvPicPr>
                    <p:cNvPr id="98" name="图片 97" descr="huo4"/>
                    <p:cNvPicPr>
                      <a:picLocks noChangeAspect="1"/>
                    </p:cNvPicPr>
                    <p:nvPr>
                      <p:custDataLst>
                        <p:tags r:id="rId51"/>
                      </p:custDataLst>
                    </p:nvPr>
                  </p:nvPicPr>
                  <p:blipFill>
                    <a:blip r:embed="rId22">
                      <a:biLevel thresh="50000"/>
                      <a:grayscl/>
                    </a:blip>
                    <a:stretch>
                      <a:fillRect/>
                    </a:stretch>
                  </p:blipFill>
                  <p:spPr>
                    <a:xfrm>
                      <a:off x="2892" y="2970"/>
                      <a:ext cx="144" cy="144"/>
                    </a:xfrm>
                    <a:prstGeom prst="rect">
                      <a:avLst/>
                    </a:prstGeom>
                    <a:noFill/>
                    <a:ln w="9525">
                      <a:noFill/>
                    </a:ln>
                  </p:spPr>
                </p:pic>
                <p:pic>
                  <p:nvPicPr>
                    <p:cNvPr id="99" name="图片 98" descr="huo4"/>
                    <p:cNvPicPr>
                      <a:picLocks noChangeAspect="1"/>
                    </p:cNvPicPr>
                    <p:nvPr>
                      <p:custDataLst>
                        <p:tags r:id="rId52"/>
                      </p:custDataLst>
                    </p:nvPr>
                  </p:nvPicPr>
                  <p:blipFill>
                    <a:blip r:embed="rId22">
                      <a:biLevel thresh="50000"/>
                      <a:grayscl/>
                    </a:blip>
                    <a:stretch>
                      <a:fillRect/>
                    </a:stretch>
                  </p:blipFill>
                  <p:spPr>
                    <a:xfrm>
                      <a:off x="2992" y="2208"/>
                      <a:ext cx="144" cy="144"/>
                    </a:xfrm>
                    <a:prstGeom prst="rect">
                      <a:avLst/>
                    </a:prstGeom>
                    <a:noFill/>
                    <a:ln w="9525">
                      <a:noFill/>
                    </a:ln>
                  </p:spPr>
                </p:pic>
              </p:grpSp>
            </p:grpSp>
            <p:grpSp>
              <p:nvGrpSpPr>
                <p:cNvPr id="100" name="组合 99"/>
                <p:cNvGrpSpPr/>
                <p:nvPr>
                  <p:custDataLst>
                    <p:tags r:id="rId53"/>
                  </p:custDataLst>
                </p:nvPr>
              </p:nvGrpSpPr>
              <p:grpSpPr>
                <a:xfrm>
                  <a:off x="9274" y="3418"/>
                  <a:ext cx="8580" cy="4613"/>
                  <a:chOff x="900" y="1164"/>
                  <a:chExt cx="3900" cy="2049"/>
                </a:xfrm>
              </p:grpSpPr>
              <p:sp>
                <p:nvSpPr>
                  <p:cNvPr id="101" name="文本框 64"/>
                  <p:cNvSpPr txBox="1"/>
                  <p:nvPr>
                    <p:custDataLst>
                      <p:tags r:id="rId54"/>
                    </p:custDataLst>
                  </p:nvPr>
                </p:nvSpPr>
                <p:spPr>
                  <a:xfrm>
                    <a:off x="900" y="1356"/>
                    <a:ext cx="1056" cy="213"/>
                  </a:xfrm>
                  <a:prstGeom prst="rect">
                    <a:avLst/>
                  </a:prstGeom>
                  <a:noFill/>
                  <a:ln w="9525">
                    <a:noFill/>
                  </a:ln>
                </p:spPr>
                <p:txBody>
                  <a:bodyPr>
                    <a:spAutoFit/>
                  </a:bodyPr>
                  <a:p>
                    <a:pPr>
                      <a:lnSpc>
                        <a:spcPct val="100000"/>
                      </a:lnSpc>
                      <a:buClr>
                        <a:schemeClr val="bg1"/>
                      </a:buClr>
                    </a:pPr>
                    <a:r>
                      <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rPr>
                      <a:t>乌鲁木齐</a:t>
                    </a:r>
                    <a:endPar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102" name="文本框 65"/>
                  <p:cNvSpPr txBox="1"/>
                  <p:nvPr>
                    <p:custDataLst>
                      <p:tags r:id="rId55"/>
                    </p:custDataLst>
                  </p:nvPr>
                </p:nvSpPr>
                <p:spPr>
                  <a:xfrm>
                    <a:off x="1160" y="2542"/>
                    <a:ext cx="576" cy="213"/>
                  </a:xfrm>
                  <a:prstGeom prst="rect">
                    <a:avLst/>
                  </a:prstGeom>
                  <a:noFill/>
                  <a:ln w="9525">
                    <a:noFill/>
                  </a:ln>
                </p:spPr>
                <p:txBody>
                  <a:bodyPr>
                    <a:spAutoFit/>
                  </a:bodyPr>
                  <a:p>
                    <a:pPr>
                      <a:lnSpc>
                        <a:spcPct val="100000"/>
                      </a:lnSpc>
                      <a:buClr>
                        <a:schemeClr val="bg1"/>
                      </a:buClr>
                    </a:pPr>
                    <a:r>
                      <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rPr>
                      <a:t>拉萨</a:t>
                    </a:r>
                    <a:endPar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103" name="文本框 66"/>
                  <p:cNvSpPr txBox="1"/>
                  <p:nvPr>
                    <p:custDataLst>
                      <p:tags r:id="rId56"/>
                    </p:custDataLst>
                  </p:nvPr>
                </p:nvSpPr>
                <p:spPr>
                  <a:xfrm>
                    <a:off x="2158" y="3000"/>
                    <a:ext cx="576" cy="213"/>
                  </a:xfrm>
                  <a:prstGeom prst="rect">
                    <a:avLst/>
                  </a:prstGeom>
                  <a:noFill/>
                  <a:ln w="9525">
                    <a:noFill/>
                  </a:ln>
                </p:spPr>
                <p:txBody>
                  <a:bodyPr>
                    <a:spAutoFit/>
                  </a:bodyPr>
                  <a:p>
                    <a:pPr>
                      <a:lnSpc>
                        <a:spcPct val="100000"/>
                      </a:lnSpc>
                      <a:buClr>
                        <a:schemeClr val="bg1"/>
                      </a:buClr>
                    </a:pPr>
                    <a:r>
                      <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rPr>
                      <a:t>昆明</a:t>
                    </a:r>
                    <a:endPar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104" name="文本框 67"/>
                  <p:cNvSpPr txBox="1"/>
                  <p:nvPr>
                    <p:custDataLst>
                      <p:tags r:id="rId57"/>
                    </p:custDataLst>
                  </p:nvPr>
                </p:nvSpPr>
                <p:spPr>
                  <a:xfrm>
                    <a:off x="2673" y="2900"/>
                    <a:ext cx="576" cy="213"/>
                  </a:xfrm>
                  <a:prstGeom prst="rect">
                    <a:avLst/>
                  </a:prstGeom>
                  <a:noFill/>
                  <a:ln w="9525">
                    <a:noFill/>
                  </a:ln>
                </p:spPr>
                <p:txBody>
                  <a:bodyPr>
                    <a:spAutoFit/>
                  </a:bodyPr>
                  <a:p>
                    <a:pPr>
                      <a:lnSpc>
                        <a:spcPct val="100000"/>
                      </a:lnSpc>
                      <a:buClr>
                        <a:schemeClr val="bg1"/>
                      </a:buClr>
                    </a:pPr>
                    <a:r>
                      <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rPr>
                      <a:t>贵阳</a:t>
                    </a:r>
                    <a:endPar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105" name="文本框 68"/>
                  <p:cNvSpPr txBox="1"/>
                  <p:nvPr>
                    <p:custDataLst>
                      <p:tags r:id="rId58"/>
                    </p:custDataLst>
                  </p:nvPr>
                </p:nvSpPr>
                <p:spPr>
                  <a:xfrm>
                    <a:off x="3270" y="2932"/>
                    <a:ext cx="576" cy="213"/>
                  </a:xfrm>
                  <a:prstGeom prst="rect">
                    <a:avLst/>
                  </a:prstGeom>
                  <a:noFill/>
                  <a:ln w="9525">
                    <a:noFill/>
                  </a:ln>
                </p:spPr>
                <p:txBody>
                  <a:bodyPr>
                    <a:spAutoFit/>
                  </a:bodyPr>
                  <a:p>
                    <a:pPr>
                      <a:lnSpc>
                        <a:spcPct val="100000"/>
                      </a:lnSpc>
                      <a:buClr>
                        <a:schemeClr val="bg1"/>
                      </a:buClr>
                    </a:pPr>
                    <a:r>
                      <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rPr>
                      <a:t>长沙</a:t>
                    </a:r>
                    <a:endPar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106" name="文本框 69"/>
                  <p:cNvSpPr txBox="1"/>
                  <p:nvPr>
                    <p:custDataLst>
                      <p:tags r:id="rId59"/>
                    </p:custDataLst>
                  </p:nvPr>
                </p:nvSpPr>
                <p:spPr>
                  <a:xfrm>
                    <a:off x="1941" y="1999"/>
                    <a:ext cx="576" cy="213"/>
                  </a:xfrm>
                  <a:prstGeom prst="rect">
                    <a:avLst/>
                  </a:prstGeom>
                  <a:noFill/>
                  <a:ln w="9525">
                    <a:noFill/>
                  </a:ln>
                </p:spPr>
                <p:txBody>
                  <a:bodyPr>
                    <a:spAutoFit/>
                  </a:bodyPr>
                  <a:p>
                    <a:pPr>
                      <a:lnSpc>
                        <a:spcPct val="100000"/>
                      </a:lnSpc>
                      <a:buClr>
                        <a:schemeClr val="bg1"/>
                      </a:buClr>
                    </a:pPr>
                    <a:r>
                      <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rPr>
                      <a:t>西宁</a:t>
                    </a:r>
                    <a:endPar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107" name="文本框 70"/>
                  <p:cNvSpPr txBox="1"/>
                  <p:nvPr>
                    <p:custDataLst>
                      <p:tags r:id="rId60"/>
                    </p:custDataLst>
                  </p:nvPr>
                </p:nvSpPr>
                <p:spPr>
                  <a:xfrm>
                    <a:off x="2593" y="1901"/>
                    <a:ext cx="576" cy="213"/>
                  </a:xfrm>
                  <a:prstGeom prst="rect">
                    <a:avLst/>
                  </a:prstGeom>
                  <a:noFill/>
                  <a:ln w="9525">
                    <a:noFill/>
                  </a:ln>
                </p:spPr>
                <p:txBody>
                  <a:bodyPr>
                    <a:spAutoFit/>
                  </a:bodyPr>
                  <a:p>
                    <a:pPr>
                      <a:lnSpc>
                        <a:spcPct val="100000"/>
                      </a:lnSpc>
                      <a:buClr>
                        <a:schemeClr val="bg1"/>
                      </a:buClr>
                    </a:pPr>
                    <a:r>
                      <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rPr>
                      <a:t>银川</a:t>
                    </a:r>
                    <a:endPar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108" name="文本框 71"/>
                  <p:cNvSpPr txBox="1"/>
                  <p:nvPr>
                    <p:custDataLst>
                      <p:tags r:id="rId61"/>
                    </p:custDataLst>
                  </p:nvPr>
                </p:nvSpPr>
                <p:spPr>
                  <a:xfrm>
                    <a:off x="2935" y="1527"/>
                    <a:ext cx="816" cy="213"/>
                  </a:xfrm>
                  <a:prstGeom prst="rect">
                    <a:avLst/>
                  </a:prstGeom>
                  <a:noFill/>
                  <a:ln w="9525">
                    <a:noFill/>
                  </a:ln>
                </p:spPr>
                <p:txBody>
                  <a:bodyPr>
                    <a:spAutoFit/>
                  </a:bodyPr>
                  <a:p>
                    <a:pPr>
                      <a:lnSpc>
                        <a:spcPct val="100000"/>
                      </a:lnSpc>
                      <a:buClr>
                        <a:schemeClr val="bg1"/>
                      </a:buClr>
                    </a:pPr>
                    <a:r>
                      <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rPr>
                      <a:t>呼和浩特</a:t>
                    </a:r>
                    <a:endPar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116" name="文本框 72"/>
                  <p:cNvSpPr txBox="1"/>
                  <p:nvPr>
                    <p:custDataLst>
                      <p:tags r:id="rId62"/>
                    </p:custDataLst>
                  </p:nvPr>
                </p:nvSpPr>
                <p:spPr>
                  <a:xfrm>
                    <a:off x="4224" y="1164"/>
                    <a:ext cx="576" cy="213"/>
                  </a:xfrm>
                  <a:prstGeom prst="rect">
                    <a:avLst/>
                  </a:prstGeom>
                  <a:noFill/>
                  <a:ln w="9525">
                    <a:noFill/>
                  </a:ln>
                </p:spPr>
                <p:txBody>
                  <a:bodyPr>
                    <a:spAutoFit/>
                  </a:bodyPr>
                  <a:p>
                    <a:pPr>
                      <a:lnSpc>
                        <a:spcPct val="100000"/>
                      </a:lnSpc>
                      <a:buClr>
                        <a:schemeClr val="bg1"/>
                      </a:buClr>
                    </a:pPr>
                    <a:r>
                      <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rPr>
                      <a:t>长春</a:t>
                    </a:r>
                    <a:endPar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117" name="文本框 73"/>
                  <p:cNvSpPr txBox="1"/>
                  <p:nvPr>
                    <p:custDataLst>
                      <p:tags r:id="rId63"/>
                    </p:custDataLst>
                  </p:nvPr>
                </p:nvSpPr>
                <p:spPr>
                  <a:xfrm>
                    <a:off x="2924" y="2274"/>
                    <a:ext cx="576" cy="213"/>
                  </a:xfrm>
                  <a:prstGeom prst="rect">
                    <a:avLst/>
                  </a:prstGeom>
                  <a:noFill/>
                  <a:ln w="9525">
                    <a:noFill/>
                  </a:ln>
                </p:spPr>
                <p:txBody>
                  <a:bodyPr>
                    <a:spAutoFit/>
                  </a:bodyPr>
                  <a:p>
                    <a:pPr>
                      <a:lnSpc>
                        <a:spcPct val="100000"/>
                      </a:lnSpc>
                      <a:buClr>
                        <a:schemeClr val="bg1"/>
                      </a:buClr>
                    </a:pPr>
                    <a:r>
                      <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rPr>
                      <a:t>西安</a:t>
                    </a:r>
                    <a:endPar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pic>
              <p:nvPicPr>
                <p:cNvPr id="118" name="图片 117" descr="huo4"/>
                <p:cNvPicPr>
                  <a:picLocks noChangeAspect="1"/>
                </p:cNvPicPr>
                <p:nvPr>
                  <p:custDataLst>
                    <p:tags r:id="rId64"/>
                  </p:custDataLst>
                </p:nvPr>
              </p:nvPicPr>
              <p:blipFill>
                <a:blip r:embed="rId22">
                  <a:biLevel thresh="50000"/>
                  <a:grayscl/>
                </a:blip>
                <a:stretch>
                  <a:fillRect/>
                </a:stretch>
              </p:blipFill>
              <p:spPr>
                <a:xfrm>
                  <a:off x="8331" y="3687"/>
                  <a:ext cx="317" cy="324"/>
                </a:xfrm>
                <a:prstGeom prst="rect">
                  <a:avLst/>
                </a:prstGeom>
                <a:noFill/>
                <a:ln w="9525">
                  <a:noFill/>
                </a:ln>
              </p:spPr>
            </p:pic>
            <p:pic>
              <p:nvPicPr>
                <p:cNvPr id="119" name="图片 118" descr="huo4"/>
                <p:cNvPicPr>
                  <a:picLocks noChangeAspect="1"/>
                </p:cNvPicPr>
                <p:nvPr>
                  <p:custDataLst>
                    <p:tags r:id="rId65"/>
                  </p:custDataLst>
                </p:nvPr>
              </p:nvPicPr>
              <p:blipFill>
                <a:blip r:embed="rId22">
                  <a:biLevel thresh="50000"/>
                  <a:grayscl/>
                </a:blip>
                <a:stretch>
                  <a:fillRect/>
                </a:stretch>
              </p:blipFill>
              <p:spPr>
                <a:xfrm>
                  <a:off x="9386" y="2917"/>
                  <a:ext cx="317" cy="324"/>
                </a:xfrm>
                <a:prstGeom prst="rect">
                  <a:avLst/>
                </a:prstGeom>
                <a:noFill/>
                <a:ln w="9525">
                  <a:noFill/>
                </a:ln>
              </p:spPr>
            </p:pic>
            <p:pic>
              <p:nvPicPr>
                <p:cNvPr id="120" name="图片 119" descr="huo4"/>
                <p:cNvPicPr>
                  <a:picLocks noChangeAspect="1"/>
                </p:cNvPicPr>
                <p:nvPr>
                  <p:custDataLst>
                    <p:tags r:id="rId66"/>
                  </p:custDataLst>
                </p:nvPr>
              </p:nvPicPr>
              <p:blipFill>
                <a:blip r:embed="rId22">
                  <a:biLevel thresh="50000"/>
                  <a:grayscl/>
                </a:blip>
                <a:stretch>
                  <a:fillRect/>
                </a:stretch>
              </p:blipFill>
              <p:spPr>
                <a:xfrm>
                  <a:off x="12039" y="8489"/>
                  <a:ext cx="317" cy="324"/>
                </a:xfrm>
                <a:prstGeom prst="rect">
                  <a:avLst/>
                </a:prstGeom>
                <a:noFill/>
                <a:ln w="9525">
                  <a:noFill/>
                </a:ln>
              </p:spPr>
            </p:pic>
            <p:pic>
              <p:nvPicPr>
                <p:cNvPr id="121" name="图片 120" descr="huo4"/>
                <p:cNvPicPr>
                  <a:picLocks noChangeAspect="1"/>
                </p:cNvPicPr>
                <p:nvPr>
                  <p:custDataLst>
                    <p:tags r:id="rId67"/>
                  </p:custDataLst>
                </p:nvPr>
              </p:nvPicPr>
              <p:blipFill>
                <a:blip r:embed="rId22">
                  <a:biLevel thresh="50000"/>
                  <a:grayscl/>
                </a:blip>
                <a:stretch>
                  <a:fillRect/>
                </a:stretch>
              </p:blipFill>
              <p:spPr>
                <a:xfrm>
                  <a:off x="11722" y="7971"/>
                  <a:ext cx="317" cy="324"/>
                </a:xfrm>
                <a:prstGeom prst="rect">
                  <a:avLst/>
                </a:prstGeom>
                <a:noFill/>
                <a:ln w="9525">
                  <a:noFill/>
                </a:ln>
              </p:spPr>
            </p:pic>
            <p:pic>
              <p:nvPicPr>
                <p:cNvPr id="122" name="图片 121" descr="huo4"/>
                <p:cNvPicPr>
                  <a:picLocks noChangeAspect="1"/>
                </p:cNvPicPr>
                <p:nvPr>
                  <p:custDataLst>
                    <p:tags r:id="rId68"/>
                  </p:custDataLst>
                </p:nvPr>
              </p:nvPicPr>
              <p:blipFill>
                <a:blip r:embed="rId22">
                  <a:biLevel thresh="50000"/>
                  <a:grayscl/>
                </a:blip>
                <a:stretch>
                  <a:fillRect/>
                </a:stretch>
              </p:blipFill>
              <p:spPr>
                <a:xfrm>
                  <a:off x="15742" y="1391"/>
                  <a:ext cx="317" cy="324"/>
                </a:xfrm>
                <a:prstGeom prst="rect">
                  <a:avLst/>
                </a:prstGeom>
                <a:noFill/>
                <a:ln w="9525">
                  <a:noFill/>
                </a:ln>
              </p:spPr>
            </p:pic>
            <p:pic>
              <p:nvPicPr>
                <p:cNvPr id="123" name="图片 122" descr="huo4"/>
                <p:cNvPicPr>
                  <a:picLocks noChangeAspect="1"/>
                </p:cNvPicPr>
                <p:nvPr>
                  <p:custDataLst>
                    <p:tags r:id="rId69"/>
                  </p:custDataLst>
                </p:nvPr>
              </p:nvPicPr>
              <p:blipFill>
                <a:blip r:embed="rId22">
                  <a:biLevel thresh="50000"/>
                  <a:grayscl/>
                </a:blip>
                <a:stretch>
                  <a:fillRect/>
                </a:stretch>
              </p:blipFill>
              <p:spPr>
                <a:xfrm>
                  <a:off x="15325" y="2327"/>
                  <a:ext cx="317" cy="324"/>
                </a:xfrm>
                <a:prstGeom prst="rect">
                  <a:avLst/>
                </a:prstGeom>
                <a:noFill/>
                <a:ln w="9525">
                  <a:noFill/>
                </a:ln>
              </p:spPr>
            </p:pic>
            <p:sp>
              <p:nvSpPr>
                <p:cNvPr id="124" name="文本框 68"/>
                <p:cNvSpPr txBox="1"/>
                <p:nvPr>
                  <p:custDataLst>
                    <p:tags r:id="rId70"/>
                  </p:custDataLst>
                </p:nvPr>
              </p:nvSpPr>
              <p:spPr>
                <a:xfrm>
                  <a:off x="14345" y="6376"/>
                  <a:ext cx="1267" cy="478"/>
                </a:xfrm>
                <a:prstGeom prst="rect">
                  <a:avLst/>
                </a:prstGeom>
                <a:noFill/>
                <a:ln w="9525">
                  <a:noFill/>
                </a:ln>
              </p:spPr>
              <p:txBody>
                <a:bodyPr>
                  <a:spAutoFit/>
                </a:bodyPr>
                <a:p>
                  <a:pPr>
                    <a:lnSpc>
                      <a:spcPct val="100000"/>
                    </a:lnSpc>
                    <a:buClr>
                      <a:schemeClr val="bg1"/>
                    </a:buClr>
                  </a:pPr>
                  <a:r>
                    <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rPr>
                    <a:t>武汉</a:t>
                  </a:r>
                  <a:endPar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sp>
            <p:nvSpPr>
              <p:cNvPr id="125" name="文本框 69"/>
              <p:cNvSpPr txBox="1"/>
              <p:nvPr>
                <p:custDataLst>
                  <p:tags r:id="rId71"/>
                </p:custDataLst>
              </p:nvPr>
            </p:nvSpPr>
            <p:spPr>
              <a:xfrm>
                <a:off x="12186" y="6536"/>
                <a:ext cx="1267" cy="478"/>
              </a:xfrm>
              <a:prstGeom prst="rect">
                <a:avLst/>
              </a:prstGeom>
              <a:noFill/>
              <a:ln w="9525">
                <a:noFill/>
              </a:ln>
            </p:spPr>
            <p:txBody>
              <a:bodyPr>
                <a:spAutoFit/>
              </a:bodyPr>
              <a:p>
                <a:pPr>
                  <a:lnSpc>
                    <a:spcPct val="100000"/>
                  </a:lnSpc>
                  <a:buClr>
                    <a:schemeClr val="bg1"/>
                  </a:buClr>
                </a:pPr>
                <a:r>
                  <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rPr>
                  <a:t>成都</a:t>
                </a:r>
                <a:endPar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pic>
          <p:nvPicPr>
            <p:cNvPr id="126" name="图片 125" descr="huo4"/>
            <p:cNvPicPr>
              <a:picLocks noChangeAspect="1"/>
            </p:cNvPicPr>
            <p:nvPr>
              <p:custDataLst>
                <p:tags r:id="rId72"/>
              </p:custDataLst>
            </p:nvPr>
          </p:nvPicPr>
          <p:blipFill>
            <a:blip r:embed="rId22">
              <a:biLevel thresh="50000"/>
              <a:grayscl/>
            </a:blip>
            <a:stretch>
              <a:fillRect/>
            </a:stretch>
          </p:blipFill>
          <p:spPr>
            <a:xfrm>
              <a:off x="11583" y="6863"/>
              <a:ext cx="400" cy="423"/>
            </a:xfrm>
            <a:prstGeom prst="rect">
              <a:avLst/>
            </a:prstGeom>
            <a:noFill/>
            <a:ln w="9525">
              <a:noFill/>
            </a:ln>
          </p:spPr>
        </p:pic>
      </p:grpSp>
      <p:sp>
        <p:nvSpPr>
          <p:cNvPr id="109" name="文本框 69"/>
          <p:cNvSpPr txBox="1"/>
          <p:nvPr>
            <p:custDataLst>
              <p:tags r:id="rId73"/>
            </p:custDataLst>
          </p:nvPr>
        </p:nvSpPr>
        <p:spPr>
          <a:xfrm>
            <a:off x="8270194" y="4487702"/>
            <a:ext cx="1014066" cy="369570"/>
          </a:xfrm>
          <a:prstGeom prst="rect">
            <a:avLst/>
          </a:prstGeom>
          <a:noFill/>
          <a:ln w="9525">
            <a:noFill/>
          </a:ln>
        </p:spPr>
        <p:txBody>
          <a:bodyPr>
            <a:spAutoFit/>
          </a:bodyPr>
          <a:p>
            <a:pPr>
              <a:lnSpc>
                <a:spcPct val="100000"/>
              </a:lnSpc>
              <a:buClr>
                <a:schemeClr val="bg1"/>
              </a:buClr>
            </a:pPr>
            <a:r>
              <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rPr>
              <a:t>重庆</a:t>
            </a:r>
            <a:endParaRPr lang="zh-CN" altLang="en-US" sz="1805" b="1">
              <a:solidFill>
                <a:srgbClr val="80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nvGrpSpPr>
          <p:cNvPr id="110" name="组合 109"/>
          <p:cNvGrpSpPr/>
          <p:nvPr>
            <p:custDataLst>
              <p:tags r:id="rId74"/>
            </p:custDataLst>
          </p:nvPr>
        </p:nvGrpSpPr>
        <p:grpSpPr>
          <a:xfrm>
            <a:off x="6553200" y="909320"/>
            <a:ext cx="1049655" cy="907415"/>
            <a:chOff x="2841" y="1241"/>
            <a:chExt cx="1906" cy="1202"/>
          </a:xfrm>
        </p:grpSpPr>
        <p:pic>
          <p:nvPicPr>
            <p:cNvPr id="111" name="图片 110" descr="新 (1)"/>
            <p:cNvPicPr>
              <a:picLocks noChangeAspect="1"/>
            </p:cNvPicPr>
            <p:nvPr>
              <p:custDataLst>
                <p:tags r:id="rId75"/>
              </p:custDataLst>
            </p:nvPr>
          </p:nvPicPr>
          <p:blipFill>
            <a:blip r:embed="rId76"/>
            <a:stretch>
              <a:fillRect/>
            </a:stretch>
          </p:blipFill>
          <p:spPr>
            <a:xfrm>
              <a:off x="2841" y="1241"/>
              <a:ext cx="1906" cy="1202"/>
            </a:xfrm>
            <a:prstGeom prst="rect">
              <a:avLst/>
            </a:prstGeom>
          </p:spPr>
        </p:pic>
        <p:sp>
          <p:nvSpPr>
            <p:cNvPr id="112" name="椭圆 111"/>
            <p:cNvSpPr/>
            <p:nvPr>
              <p:custDataLst>
                <p:tags r:id="rId77"/>
              </p:custDataLst>
            </p:nvPr>
          </p:nvSpPr>
          <p:spPr>
            <a:xfrm>
              <a:off x="3015" y="1326"/>
              <a:ext cx="1557" cy="1018"/>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smtClean="0">
                  <a:latin typeface="汉仪超粗宋简" panose="02010600000101010101" charset="-122"/>
                  <a:ea typeface="汉仪超粗宋简" panose="02010600000101010101" charset="-122"/>
                </a:rPr>
                <a:t>内陆</a:t>
              </a:r>
              <a:endParaRPr lang="zh-CN" altLang="en-US" sz="2400" smtClean="0">
                <a:latin typeface="汉仪超粗宋简" panose="02010600000101010101" charset="-122"/>
                <a:ea typeface="汉仪超粗宋简" panose="02010600000101010101" charset="-122"/>
              </a:endParaRPr>
            </a:p>
          </p:txBody>
        </p:sp>
      </p:grpSp>
      <p:sp>
        <p:nvSpPr>
          <p:cNvPr id="113" name="虚尾箭头 112"/>
          <p:cNvSpPr/>
          <p:nvPr>
            <p:custDataLst>
              <p:tags r:id="rId78"/>
            </p:custDataLst>
          </p:nvPr>
        </p:nvSpPr>
        <p:spPr>
          <a:xfrm rot="10800000">
            <a:off x="7603118" y="1037698"/>
            <a:ext cx="408217" cy="680362"/>
          </a:xfrm>
          <a:prstGeom prst="stripedRightArrow">
            <a:avLst/>
          </a:prstGeom>
          <a:solidFill>
            <a:schemeClr val="accent5">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15"/>
          </a:p>
        </p:txBody>
      </p:sp>
      <p:grpSp>
        <p:nvGrpSpPr>
          <p:cNvPr id="114" name="组合 113"/>
          <p:cNvGrpSpPr/>
          <p:nvPr>
            <p:custDataLst>
              <p:tags r:id="rId79"/>
            </p:custDataLst>
          </p:nvPr>
        </p:nvGrpSpPr>
        <p:grpSpPr>
          <a:xfrm>
            <a:off x="8105775" y="885825"/>
            <a:ext cx="1049655" cy="907415"/>
            <a:chOff x="2841" y="1241"/>
            <a:chExt cx="1906" cy="1202"/>
          </a:xfrm>
        </p:grpSpPr>
        <p:pic>
          <p:nvPicPr>
            <p:cNvPr id="115" name="图片 114" descr="新 (1)"/>
            <p:cNvPicPr>
              <a:picLocks noChangeAspect="1"/>
            </p:cNvPicPr>
            <p:nvPr>
              <p:custDataLst>
                <p:tags r:id="rId80"/>
              </p:custDataLst>
            </p:nvPr>
          </p:nvPicPr>
          <p:blipFill>
            <a:blip r:embed="rId76"/>
            <a:stretch>
              <a:fillRect/>
            </a:stretch>
          </p:blipFill>
          <p:spPr>
            <a:xfrm>
              <a:off x="2841" y="1241"/>
              <a:ext cx="1906" cy="1202"/>
            </a:xfrm>
            <a:prstGeom prst="rect">
              <a:avLst/>
            </a:prstGeom>
          </p:spPr>
        </p:pic>
        <p:sp>
          <p:nvSpPr>
            <p:cNvPr id="127" name="椭圆 126"/>
            <p:cNvSpPr/>
            <p:nvPr>
              <p:custDataLst>
                <p:tags r:id="rId81"/>
              </p:custDataLst>
            </p:nvPr>
          </p:nvSpPr>
          <p:spPr>
            <a:xfrm>
              <a:off x="3015" y="1326"/>
              <a:ext cx="1557" cy="1018"/>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smtClean="0">
                  <a:latin typeface="汉仪超粗宋简" panose="02010600000101010101" charset="-122"/>
                  <a:ea typeface="汉仪超粗宋简" panose="02010600000101010101" charset="-122"/>
                </a:rPr>
                <a:t>沿海</a:t>
              </a:r>
              <a:endParaRPr lang="zh-CN" altLang="en-US" sz="2400" smtClean="0">
                <a:latin typeface="汉仪超粗宋简" panose="02010600000101010101" charset="-122"/>
                <a:ea typeface="汉仪超粗宋简" panose="02010600000101010101" charset="-122"/>
              </a:endParaRPr>
            </a:p>
          </p:txBody>
        </p:sp>
      </p:grpSp>
      <p:sp>
        <p:nvSpPr>
          <p:cNvPr id="128" name="矩形 127"/>
          <p:cNvSpPr/>
          <p:nvPr>
            <p:custDataLst>
              <p:tags r:id="rId82"/>
            </p:custDataLst>
          </p:nvPr>
        </p:nvSpPr>
        <p:spPr>
          <a:xfrm>
            <a:off x="7506335" y="3774440"/>
            <a:ext cx="4536440" cy="2891790"/>
          </a:xfrm>
          <a:prstGeom prst="rect">
            <a:avLst/>
          </a:prstGeom>
          <a:solidFill>
            <a:schemeClr val="bg1"/>
          </a:solidFill>
        </p:spPr>
        <p:txBody>
          <a:bodyPr wrap="square">
            <a:spAutoFit/>
          </a:bodyPr>
          <a:p>
            <a:r>
              <a:rPr lang="en-US" altLang="zh-CN" sz="2600" b="1" smtClean="0">
                <a:solidFill>
                  <a:srgbClr val="800000"/>
                </a:solidFill>
                <a:latin typeface="华文中宋" panose="02010600040101010101" pitchFamily="2" charset="-122"/>
                <a:ea typeface="华文中宋" panose="02010600040101010101" pitchFamily="2" charset="-122"/>
                <a:cs typeface="华文中宋" panose="02010600040101010101" pitchFamily="2" charset="-122"/>
              </a:rPr>
              <a:t>1992</a:t>
            </a:r>
            <a:r>
              <a:rPr lang="zh-CN" altLang="en-US" sz="2600" b="1" smtClean="0">
                <a:solidFill>
                  <a:srgbClr val="800000"/>
                </a:solidFill>
                <a:latin typeface="华文中宋" panose="02010600040101010101" pitchFamily="2" charset="-122"/>
                <a:ea typeface="华文中宋" panose="02010600040101010101" pitchFamily="2" charset="-122"/>
                <a:cs typeface="华文中宋" panose="02010600040101010101" pitchFamily="2" charset="-122"/>
              </a:rPr>
              <a:t>年</a:t>
            </a:r>
            <a:r>
              <a:rPr lang="zh-CN" altLang="en-US" sz="2600" b="1"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，我国</a:t>
            </a:r>
            <a:r>
              <a:rPr lang="en-US" altLang="zh-CN" sz="2600" b="1" smtClean="0">
                <a:solidFill>
                  <a:srgbClr val="800000"/>
                </a:solidFill>
                <a:latin typeface="华文中宋" panose="02010600040101010101" pitchFamily="2" charset="-122"/>
                <a:ea typeface="华文中宋" panose="02010600040101010101" pitchFamily="2" charset="-122"/>
                <a:cs typeface="华文中宋" panose="02010600040101010101" pitchFamily="2" charset="-122"/>
              </a:rPr>
              <a:t>开放重庆、武汉等沿江城市和三峡库区</a:t>
            </a:r>
            <a:r>
              <a:rPr lang="zh-CN" altLang="en-US" sz="2600" b="1">
                <a:latin typeface="华文中宋" panose="02010600040101010101" pitchFamily="2" charset="-122"/>
                <a:ea typeface="华文中宋" panose="02010600040101010101" pitchFamily="2" charset="-122"/>
                <a:cs typeface="华文中宋" panose="02010600040101010101" pitchFamily="2" charset="-122"/>
              </a:rPr>
              <a:t>；开放满洲里等</a:t>
            </a:r>
            <a:r>
              <a:rPr lang="en-US" altLang="zh-CN" sz="2600" b="1" smtClean="0">
                <a:solidFill>
                  <a:srgbClr val="800000"/>
                </a:solidFill>
                <a:latin typeface="华文中宋" panose="02010600040101010101" pitchFamily="2" charset="-122"/>
                <a:ea typeface="华文中宋" panose="02010600040101010101" pitchFamily="2" charset="-122"/>
                <a:cs typeface="华文中宋" panose="02010600040101010101" pitchFamily="2" charset="-122"/>
              </a:rPr>
              <a:t>内陆边境城市</a:t>
            </a:r>
            <a:r>
              <a:rPr lang="zh-CN" altLang="en-US" sz="2600" b="1">
                <a:latin typeface="华文中宋" panose="02010600040101010101" pitchFamily="2" charset="-122"/>
                <a:ea typeface="华文中宋" panose="02010600040101010101" pitchFamily="2" charset="-122"/>
                <a:cs typeface="华文中宋" panose="02010600040101010101" pitchFamily="2" charset="-122"/>
              </a:rPr>
              <a:t>及昆明、乌鲁木齐等省会城市和自治区首府，开放符合条件的内陆市县。建立经济技术开发区和保税区</a:t>
            </a:r>
            <a:endParaRPr lang="zh-CN" altLang="en-US" sz="2600" b="1">
              <a:latin typeface="华文中宋" panose="02010600040101010101" pitchFamily="2" charset="-122"/>
              <a:ea typeface="华文中宋" panose="02010600040101010101" pitchFamily="2" charset="-122"/>
              <a:cs typeface="华文中宋" panose="02010600040101010101" pitchFamily="2" charset="-122"/>
            </a:endParaRPr>
          </a:p>
        </p:txBody>
      </p:sp>
      <p:grpSp>
        <p:nvGrpSpPr>
          <p:cNvPr id="129" name="组合 128"/>
          <p:cNvGrpSpPr/>
          <p:nvPr>
            <p:custDataLst>
              <p:tags r:id="rId83"/>
            </p:custDataLst>
          </p:nvPr>
        </p:nvGrpSpPr>
        <p:grpSpPr>
          <a:xfrm>
            <a:off x="106045" y="1109980"/>
            <a:ext cx="775970" cy="5661025"/>
            <a:chOff x="15802" y="2072"/>
            <a:chExt cx="1128" cy="8083"/>
          </a:xfrm>
        </p:grpSpPr>
        <p:sp>
          <p:nvSpPr>
            <p:cNvPr id="130" name="燕尾形箭头 129"/>
            <p:cNvSpPr/>
            <p:nvPr>
              <p:custDataLst>
                <p:tags r:id="rId84"/>
              </p:custDataLst>
            </p:nvPr>
          </p:nvSpPr>
          <p:spPr>
            <a:xfrm rot="5400000">
              <a:off x="12324" y="5549"/>
              <a:ext cx="8083" cy="1128"/>
            </a:xfrm>
            <a:prstGeom prst="notchedRightArrow">
              <a:avLst/>
            </a:prstGeom>
            <a:solidFill>
              <a:srgbClr val="C00000"/>
            </a:solidFill>
            <a:ln w="12700" cap="flat" cmpd="sng" algn="ctr">
              <a:noFill/>
              <a:prstDash val="solid"/>
              <a:miter lim="800000"/>
            </a:ln>
            <a:effectLst/>
          </p:spPr>
          <p:txBody>
            <a:bodyPr rtlCol="0" anchor="ctr"/>
            <a:lstStyle/>
            <a:p>
              <a:pPr algn="ctr"/>
              <a:endParaRPr lang="zh-CN" altLang="en-US">
                <a:solidFill>
                  <a:sysClr val="window" lastClr="FFFFFF"/>
                </a:solidFill>
                <a:latin typeface="仿宋" panose="02010609060101010101" charset="-122"/>
                <a:ea typeface="仿宋" panose="02010609060101010101" charset="-122"/>
              </a:endParaRPr>
            </a:p>
          </p:txBody>
        </p:sp>
        <p:sp>
          <p:nvSpPr>
            <p:cNvPr id="131" name="椭圆 130"/>
            <p:cNvSpPr/>
            <p:nvPr>
              <p:custDataLst>
                <p:tags r:id="rId85"/>
              </p:custDataLst>
            </p:nvPr>
          </p:nvSpPr>
          <p:spPr>
            <a:xfrm>
              <a:off x="16139" y="2761"/>
              <a:ext cx="454" cy="454"/>
            </a:xfrm>
            <a:prstGeom prst="ellipse">
              <a:avLst/>
            </a:prstGeom>
            <a:solidFill>
              <a:srgbClr val="E7E6E6"/>
            </a:solidFill>
            <a:ln w="12700" cap="flat" cmpd="sng" algn="ctr">
              <a:noFill/>
              <a:prstDash val="solid"/>
              <a:miter lim="800000"/>
            </a:ln>
            <a:effectLst/>
          </p:spPr>
          <p:txBody>
            <a:bodyPr rtlCol="0" anchor="ctr"/>
            <a:lstStyle/>
            <a:p>
              <a:pPr algn="ctr"/>
              <a:endParaRPr lang="zh-CN" altLang="en-US">
                <a:solidFill>
                  <a:sysClr val="window" lastClr="FFFFFF"/>
                </a:solidFill>
                <a:latin typeface="仿宋" panose="02010609060101010101" charset="-122"/>
                <a:ea typeface="仿宋" panose="02010609060101010101" charset="-122"/>
              </a:endParaRPr>
            </a:p>
          </p:txBody>
        </p:sp>
      </p:grpSp>
      <p:sp>
        <p:nvSpPr>
          <p:cNvPr id="132" name="文本框 131"/>
          <p:cNvSpPr txBox="1"/>
          <p:nvPr>
            <p:custDataLst>
              <p:tags r:id="rId86"/>
            </p:custDataLst>
          </p:nvPr>
        </p:nvSpPr>
        <p:spPr>
          <a:xfrm>
            <a:off x="800735" y="1214755"/>
            <a:ext cx="2179955" cy="953135"/>
          </a:xfrm>
          <a:prstGeom prst="rect">
            <a:avLst/>
          </a:prstGeom>
          <a:noFill/>
        </p:spPr>
        <p:txBody>
          <a:bodyPr wrap="none" rtlCol="0" anchor="t">
            <a:spAutoFit/>
          </a:bodyPr>
          <a:lstStyle/>
          <a:p>
            <a:pPr algn="l"/>
            <a:r>
              <a:rPr lang="en-US" sz="2800" b="1">
                <a:solidFill>
                  <a:srgbClr val="3C05A1"/>
                </a:solidFill>
                <a:latin typeface="仿宋" panose="02010609060101010101" charset="-122"/>
                <a:ea typeface="仿宋" panose="02010609060101010101" charset="-122"/>
                <a:cs typeface="仿宋" panose="02010609060101010101" charset="-122"/>
                <a:sym typeface="华文仿宋" panose="02010600040101010101" charset="-122"/>
              </a:rPr>
              <a:t>1980</a:t>
            </a:r>
            <a:r>
              <a:rPr lang="zh-CN" altLang="en-US" sz="2800" b="1">
                <a:solidFill>
                  <a:srgbClr val="3C05A1"/>
                </a:solidFill>
                <a:latin typeface="仿宋" panose="02010609060101010101" charset="-122"/>
                <a:ea typeface="仿宋" panose="02010609060101010101" charset="-122"/>
                <a:cs typeface="仿宋" panose="02010609060101010101" charset="-122"/>
                <a:sym typeface="华文仿宋" panose="02010600040101010101" charset="-122"/>
              </a:rPr>
              <a:t>年</a:t>
            </a:r>
            <a:endParaRPr lang="zh-CN" altLang="en-US" sz="2800" b="1">
              <a:solidFill>
                <a:srgbClr val="3C05A1"/>
              </a:solidFill>
              <a:latin typeface="仿宋" panose="02010609060101010101" charset="-122"/>
              <a:ea typeface="仿宋" panose="02010609060101010101" charset="-122"/>
              <a:cs typeface="仿宋" panose="02010609060101010101" charset="-122"/>
              <a:sym typeface="华文仿宋" panose="02010600040101010101" charset="-122"/>
            </a:endParaRPr>
          </a:p>
          <a:p>
            <a:pPr algn="l"/>
            <a:r>
              <a:rPr lang="zh-CN" altLang="en-US" sz="2800" b="1">
                <a:latin typeface="仿宋" panose="02010609060101010101" charset="-122"/>
                <a:ea typeface="仿宋" panose="02010609060101010101" charset="-122"/>
                <a:cs typeface="仿宋" panose="02010609060101010101" charset="-122"/>
                <a:sym typeface="华文仿宋" panose="02010600040101010101" charset="-122"/>
              </a:rPr>
              <a:t>4个经济特区</a:t>
            </a:r>
            <a:endParaRPr lang="zh-CN" altLang="en-US" sz="2800" b="1">
              <a:latin typeface="仿宋" panose="02010609060101010101" charset="-122"/>
              <a:ea typeface="仿宋" panose="02010609060101010101" charset="-122"/>
              <a:cs typeface="仿宋" panose="02010609060101010101" charset="-122"/>
              <a:sym typeface="华文仿宋" panose="02010600040101010101" charset="-122"/>
            </a:endParaRPr>
          </a:p>
        </p:txBody>
      </p:sp>
      <p:grpSp>
        <p:nvGrpSpPr>
          <p:cNvPr id="133" name="组合 132"/>
          <p:cNvGrpSpPr/>
          <p:nvPr>
            <p:custDataLst>
              <p:tags r:id="rId87"/>
            </p:custDataLst>
          </p:nvPr>
        </p:nvGrpSpPr>
        <p:grpSpPr>
          <a:xfrm>
            <a:off x="357505" y="2245995"/>
            <a:ext cx="2759075" cy="953135"/>
            <a:chOff x="1044" y="4109"/>
            <a:chExt cx="4345" cy="1501"/>
          </a:xfrm>
        </p:grpSpPr>
        <p:sp>
          <p:nvSpPr>
            <p:cNvPr id="134" name="椭圆 133"/>
            <p:cNvSpPr/>
            <p:nvPr>
              <p:custDataLst>
                <p:tags r:id="rId88"/>
              </p:custDataLst>
            </p:nvPr>
          </p:nvSpPr>
          <p:spPr>
            <a:xfrm>
              <a:off x="1044" y="4632"/>
              <a:ext cx="454" cy="454"/>
            </a:xfrm>
            <a:prstGeom prst="ellipse">
              <a:avLst/>
            </a:prstGeom>
            <a:solidFill>
              <a:srgbClr val="E7E6E6"/>
            </a:solidFill>
            <a:ln w="12700" cap="flat" cmpd="sng" algn="ctr">
              <a:noFill/>
              <a:prstDash val="solid"/>
              <a:miter lim="800000"/>
            </a:ln>
            <a:effectLst/>
          </p:spPr>
          <p:txBody>
            <a:bodyPr rtlCol="0" anchor="ctr"/>
            <a:lstStyle/>
            <a:p>
              <a:pPr algn="ctr"/>
              <a:endParaRPr lang="zh-CN" altLang="en-US">
                <a:solidFill>
                  <a:sysClr val="window" lastClr="FFFFFF"/>
                </a:solidFill>
                <a:latin typeface="仿宋" panose="02010609060101010101" charset="-122"/>
                <a:ea typeface="仿宋" panose="02010609060101010101" charset="-122"/>
              </a:endParaRPr>
            </a:p>
          </p:txBody>
        </p:sp>
        <p:sp>
          <p:nvSpPr>
            <p:cNvPr id="135" name="文本框 134"/>
            <p:cNvSpPr txBox="1"/>
            <p:nvPr>
              <p:custDataLst>
                <p:tags r:id="rId89"/>
              </p:custDataLst>
            </p:nvPr>
          </p:nvSpPr>
          <p:spPr>
            <a:xfrm>
              <a:off x="1741" y="4109"/>
              <a:ext cx="3648" cy="1501"/>
            </a:xfrm>
            <a:prstGeom prst="rect">
              <a:avLst/>
            </a:prstGeom>
            <a:noFill/>
          </p:spPr>
          <p:txBody>
            <a:bodyPr wrap="none" rtlCol="0" anchor="t">
              <a:spAutoFit/>
            </a:bodyPr>
            <a:lstStyle/>
            <a:p>
              <a:pPr algn="l">
                <a:buClrTx/>
                <a:buSzTx/>
                <a:buFontTx/>
              </a:pPr>
              <a:r>
                <a:rPr lang="en-US" sz="2800" b="1">
                  <a:solidFill>
                    <a:srgbClr val="3C05A1"/>
                  </a:solidFill>
                  <a:latin typeface="仿宋" panose="02010609060101010101" charset="-122"/>
                  <a:ea typeface="仿宋" panose="02010609060101010101" charset="-122"/>
                  <a:cs typeface="仿宋" panose="02010609060101010101" charset="-122"/>
                  <a:sym typeface="华文仿宋" panose="02010600040101010101" charset="-122"/>
                </a:rPr>
                <a:t>1984年</a:t>
              </a:r>
              <a:endParaRPr lang="en-US" sz="2800" b="1">
                <a:solidFill>
                  <a:srgbClr val="3C05A1"/>
                </a:solidFill>
                <a:latin typeface="仿宋" panose="02010609060101010101" charset="-122"/>
                <a:ea typeface="仿宋" panose="02010609060101010101" charset="-122"/>
                <a:cs typeface="仿宋" panose="02010609060101010101" charset="-122"/>
                <a:sym typeface="华文仿宋" panose="02010600040101010101" charset="-122"/>
              </a:endParaRPr>
            </a:p>
            <a:p>
              <a:pPr algn="l"/>
              <a:r>
                <a:rPr lang="zh-CN" altLang="en-US" sz="2800" b="1">
                  <a:latin typeface="仿宋" panose="02010609060101010101" charset="-122"/>
                  <a:ea typeface="仿宋" panose="02010609060101010101" charset="-122"/>
                  <a:cs typeface="仿宋" panose="02010609060101010101" charset="-122"/>
                  <a:sym typeface="华文仿宋" panose="02010600040101010101" charset="-122"/>
                </a:rPr>
                <a:t>沿海开放城市</a:t>
              </a:r>
              <a:endParaRPr lang="zh-CN" altLang="en-US" sz="2800" b="1">
                <a:latin typeface="仿宋" panose="02010609060101010101" charset="-122"/>
                <a:ea typeface="仿宋" panose="02010609060101010101" charset="-122"/>
                <a:cs typeface="仿宋" panose="02010609060101010101" charset="-122"/>
                <a:sym typeface="华文仿宋" panose="02010600040101010101" charset="-122"/>
              </a:endParaRPr>
            </a:p>
          </p:txBody>
        </p:sp>
      </p:grpSp>
      <p:grpSp>
        <p:nvGrpSpPr>
          <p:cNvPr id="136" name="组合 135"/>
          <p:cNvGrpSpPr/>
          <p:nvPr>
            <p:custDataLst>
              <p:tags r:id="rId90"/>
            </p:custDataLst>
          </p:nvPr>
        </p:nvGrpSpPr>
        <p:grpSpPr>
          <a:xfrm>
            <a:off x="357505" y="3301365"/>
            <a:ext cx="3114675" cy="953135"/>
            <a:chOff x="1044" y="4109"/>
            <a:chExt cx="4905" cy="1501"/>
          </a:xfrm>
        </p:grpSpPr>
        <p:sp>
          <p:nvSpPr>
            <p:cNvPr id="137" name="椭圆 136"/>
            <p:cNvSpPr/>
            <p:nvPr>
              <p:custDataLst>
                <p:tags r:id="rId91"/>
              </p:custDataLst>
            </p:nvPr>
          </p:nvSpPr>
          <p:spPr>
            <a:xfrm>
              <a:off x="1044" y="4632"/>
              <a:ext cx="454" cy="454"/>
            </a:xfrm>
            <a:prstGeom prst="ellipse">
              <a:avLst/>
            </a:prstGeom>
            <a:solidFill>
              <a:srgbClr val="E7E6E6"/>
            </a:solidFill>
            <a:ln w="12700" cap="flat" cmpd="sng" algn="ctr">
              <a:noFill/>
              <a:prstDash val="solid"/>
              <a:miter lim="800000"/>
            </a:ln>
            <a:effectLst/>
          </p:spPr>
          <p:txBody>
            <a:bodyPr rtlCol="0" anchor="ctr"/>
            <a:lstStyle/>
            <a:p>
              <a:pPr algn="ctr"/>
              <a:endParaRPr lang="zh-CN" altLang="en-US">
                <a:solidFill>
                  <a:sysClr val="window" lastClr="FFFFFF"/>
                </a:solidFill>
                <a:latin typeface="仿宋" panose="02010609060101010101" charset="-122"/>
                <a:ea typeface="仿宋" panose="02010609060101010101" charset="-122"/>
              </a:endParaRPr>
            </a:p>
          </p:txBody>
        </p:sp>
        <p:sp>
          <p:nvSpPr>
            <p:cNvPr id="138" name="文本框 137"/>
            <p:cNvSpPr txBox="1"/>
            <p:nvPr>
              <p:custDataLst>
                <p:tags r:id="rId92"/>
              </p:custDataLst>
            </p:nvPr>
          </p:nvSpPr>
          <p:spPr>
            <a:xfrm>
              <a:off x="1741" y="4109"/>
              <a:ext cx="4208" cy="1501"/>
            </a:xfrm>
            <a:prstGeom prst="rect">
              <a:avLst/>
            </a:prstGeom>
            <a:noFill/>
          </p:spPr>
          <p:txBody>
            <a:bodyPr wrap="none" rtlCol="0" anchor="t">
              <a:spAutoFit/>
            </a:bodyPr>
            <a:lstStyle/>
            <a:p>
              <a:pPr algn="l">
                <a:buClrTx/>
                <a:buSzTx/>
                <a:buFontTx/>
              </a:pPr>
              <a:r>
                <a:rPr lang="en-US" sz="2800" b="1">
                  <a:solidFill>
                    <a:srgbClr val="3C05A1"/>
                  </a:solidFill>
                  <a:latin typeface="仿宋" panose="02010609060101010101" charset="-122"/>
                  <a:ea typeface="仿宋" panose="02010609060101010101" charset="-122"/>
                  <a:cs typeface="仿宋" panose="02010609060101010101" charset="-122"/>
                  <a:sym typeface="华文仿宋" panose="02010600040101010101" charset="-122"/>
                </a:rPr>
                <a:t>1985年</a:t>
              </a:r>
              <a:endParaRPr lang="en-US" sz="2800" b="1">
                <a:solidFill>
                  <a:srgbClr val="3C05A1"/>
                </a:solidFill>
                <a:latin typeface="仿宋" panose="02010609060101010101" charset="-122"/>
                <a:ea typeface="仿宋" panose="02010609060101010101" charset="-122"/>
                <a:cs typeface="仿宋" panose="02010609060101010101" charset="-122"/>
                <a:sym typeface="华文仿宋" panose="02010600040101010101" charset="-122"/>
              </a:endParaRPr>
            </a:p>
            <a:p>
              <a:pPr algn="l"/>
              <a:r>
                <a:rPr lang="zh-CN" altLang="en-US" sz="2800" b="1">
                  <a:latin typeface="仿宋" panose="02010609060101010101" charset="-122"/>
                  <a:ea typeface="仿宋" panose="02010609060101010101" charset="-122"/>
                  <a:cs typeface="仿宋" panose="02010609060101010101" charset="-122"/>
                  <a:sym typeface="华文仿宋" panose="02010600040101010101" charset="-122"/>
                </a:rPr>
                <a:t>沿海经济开放区</a:t>
              </a:r>
              <a:endParaRPr lang="zh-CN" altLang="en-US" sz="2800" b="1">
                <a:latin typeface="仿宋" panose="02010609060101010101" charset="-122"/>
                <a:ea typeface="仿宋" panose="02010609060101010101" charset="-122"/>
                <a:cs typeface="仿宋" panose="02010609060101010101" charset="-122"/>
                <a:sym typeface="华文仿宋" panose="02010600040101010101" charset="-122"/>
              </a:endParaRPr>
            </a:p>
          </p:txBody>
        </p:sp>
      </p:grpSp>
      <p:sp>
        <p:nvSpPr>
          <p:cNvPr id="139" name="椭圆 138"/>
          <p:cNvSpPr/>
          <p:nvPr>
            <p:custDataLst>
              <p:tags r:id="rId93"/>
            </p:custDataLst>
          </p:nvPr>
        </p:nvSpPr>
        <p:spPr>
          <a:xfrm>
            <a:off x="338455" y="4658360"/>
            <a:ext cx="288290" cy="288290"/>
          </a:xfrm>
          <a:prstGeom prst="ellipse">
            <a:avLst/>
          </a:prstGeom>
          <a:solidFill>
            <a:srgbClr val="E7E6E6"/>
          </a:solidFill>
          <a:ln w="12700" cap="flat" cmpd="sng" algn="ctr">
            <a:noFill/>
            <a:prstDash val="solid"/>
            <a:miter lim="800000"/>
          </a:ln>
          <a:effectLst/>
        </p:spPr>
        <p:txBody>
          <a:bodyPr rtlCol="0" anchor="ctr"/>
          <a:p>
            <a:pPr algn="ctr"/>
            <a:endParaRPr lang="zh-CN" altLang="en-US">
              <a:solidFill>
                <a:sysClr val="window" lastClr="FFFFFF"/>
              </a:solidFill>
              <a:latin typeface="仿宋" panose="02010609060101010101" charset="-122"/>
              <a:ea typeface="仿宋" panose="02010609060101010101" charset="-122"/>
            </a:endParaRPr>
          </a:p>
        </p:txBody>
      </p:sp>
      <p:sp>
        <p:nvSpPr>
          <p:cNvPr id="140" name="文本框 139"/>
          <p:cNvSpPr txBox="1"/>
          <p:nvPr>
            <p:custDataLst>
              <p:tags r:id="rId94"/>
            </p:custDataLst>
          </p:nvPr>
        </p:nvSpPr>
        <p:spPr>
          <a:xfrm>
            <a:off x="781050" y="4326255"/>
            <a:ext cx="3940175" cy="953135"/>
          </a:xfrm>
          <a:prstGeom prst="rect">
            <a:avLst/>
          </a:prstGeom>
          <a:noFill/>
        </p:spPr>
        <p:txBody>
          <a:bodyPr wrap="square" rtlCol="0" anchor="t">
            <a:spAutoFit/>
          </a:bodyPr>
          <a:p>
            <a:pPr algn="l">
              <a:buClrTx/>
              <a:buSzTx/>
              <a:buFontTx/>
            </a:pPr>
            <a:r>
              <a:rPr lang="en-US" sz="2800" b="1">
                <a:solidFill>
                  <a:srgbClr val="3C05A1"/>
                </a:solidFill>
                <a:latin typeface="仿宋" panose="02010609060101010101" charset="-122"/>
                <a:ea typeface="仿宋" panose="02010609060101010101" charset="-122"/>
                <a:cs typeface="仿宋" panose="02010609060101010101" charset="-122"/>
                <a:sym typeface="华文仿宋" panose="02010600040101010101" charset="-122"/>
              </a:rPr>
              <a:t>1988年</a:t>
            </a:r>
            <a:r>
              <a:rPr lang="zh-CN" altLang="en-US" sz="2800" b="1">
                <a:latin typeface="仿宋" panose="02010609060101010101" charset="-122"/>
                <a:ea typeface="仿宋" panose="02010609060101010101" charset="-122"/>
                <a:cs typeface="仿宋" panose="02010609060101010101" charset="-122"/>
                <a:sym typeface="华文仿宋" panose="02010600040101010101" charset="-122"/>
              </a:rPr>
              <a:t>海南省设立，海南经济特区建立。</a:t>
            </a:r>
            <a:endParaRPr lang="zh-CN" altLang="en-US" sz="2800" b="1">
              <a:latin typeface="仿宋" panose="02010609060101010101" charset="-122"/>
              <a:ea typeface="仿宋" panose="02010609060101010101" charset="-122"/>
              <a:cs typeface="仿宋" panose="02010609060101010101" charset="-122"/>
              <a:sym typeface="华文仿宋" panose="02010600040101010101" charset="-122"/>
            </a:endParaRPr>
          </a:p>
        </p:txBody>
      </p:sp>
      <p:sp>
        <p:nvSpPr>
          <p:cNvPr id="141" name="文本框 140"/>
          <p:cNvSpPr txBox="1"/>
          <p:nvPr>
            <p:custDataLst>
              <p:tags r:id="rId95"/>
            </p:custDataLst>
          </p:nvPr>
        </p:nvSpPr>
        <p:spPr>
          <a:xfrm>
            <a:off x="881380" y="4781550"/>
            <a:ext cx="3940175" cy="521970"/>
          </a:xfrm>
          <a:prstGeom prst="rect">
            <a:avLst/>
          </a:prstGeom>
          <a:noFill/>
        </p:spPr>
        <p:txBody>
          <a:bodyPr wrap="square" rtlCol="0" anchor="t">
            <a:spAutoFit/>
          </a:bodyPr>
          <a:p>
            <a:pPr algn="l"/>
            <a:endParaRPr lang="zh-CN" altLang="en-US" sz="2800" b="1">
              <a:latin typeface="仿宋" panose="02010609060101010101" charset="-122"/>
              <a:ea typeface="仿宋" panose="02010609060101010101" charset="-122"/>
              <a:cs typeface="仿宋" panose="02010609060101010101" charset="-122"/>
              <a:sym typeface="华文仿宋" panose="02010600040101010101" charset="-122"/>
            </a:endParaRPr>
          </a:p>
        </p:txBody>
      </p:sp>
      <p:sp>
        <p:nvSpPr>
          <p:cNvPr id="142" name="椭圆 141"/>
          <p:cNvSpPr/>
          <p:nvPr>
            <p:custDataLst>
              <p:tags r:id="rId96"/>
            </p:custDataLst>
          </p:nvPr>
        </p:nvSpPr>
        <p:spPr>
          <a:xfrm>
            <a:off x="358140" y="5610860"/>
            <a:ext cx="288290" cy="288290"/>
          </a:xfrm>
          <a:prstGeom prst="ellipse">
            <a:avLst/>
          </a:prstGeom>
          <a:solidFill>
            <a:srgbClr val="E7E6E6"/>
          </a:solidFill>
          <a:ln>
            <a:noFill/>
          </a:ln>
        </p:spPr>
        <p:style>
          <a:lnRef idx="2">
            <a:srgbClr val="1C51A0">
              <a:shade val="50000"/>
            </a:srgbClr>
          </a:lnRef>
          <a:fillRef idx="1">
            <a:srgbClr val="1C51A0"/>
          </a:fillRef>
          <a:effectRef idx="0">
            <a:srgbClr val="1C51A0"/>
          </a:effectRef>
          <a:fontRef idx="minor">
            <a:srgbClr val="FFFFFF"/>
          </a:fontRef>
        </p:style>
        <p:txBody>
          <a:bodyPr rtlCol="0" anchor="ctr"/>
          <a:p>
            <a:pPr algn="ctr"/>
            <a:endParaRPr lang="zh-CN" altLang="en-US">
              <a:solidFill>
                <a:srgbClr val="FFFFFF"/>
              </a:solidFill>
              <a:latin typeface="汉仪劲楷简" panose="00020600040101010101" charset="-122"/>
              <a:ea typeface="汉仪劲楷简" panose="00020600040101010101" charset="-122"/>
            </a:endParaRPr>
          </a:p>
        </p:txBody>
      </p:sp>
      <p:sp>
        <p:nvSpPr>
          <p:cNvPr id="143" name="文本框 142"/>
          <p:cNvSpPr txBox="1"/>
          <p:nvPr>
            <p:custDataLst>
              <p:tags r:id="rId97"/>
            </p:custDataLst>
          </p:nvPr>
        </p:nvSpPr>
        <p:spPr>
          <a:xfrm>
            <a:off x="800735" y="5278755"/>
            <a:ext cx="4021455" cy="1383665"/>
          </a:xfrm>
          <a:prstGeom prst="rect">
            <a:avLst/>
          </a:prstGeom>
          <a:noFill/>
        </p:spPr>
        <p:txBody>
          <a:bodyPr wrap="square" rtlCol="0" anchor="t">
            <a:spAutoFit/>
          </a:bodyPr>
          <a:p>
            <a:pPr algn="l">
              <a:buClrTx/>
              <a:buSzTx/>
              <a:buFontTx/>
            </a:pPr>
            <a:r>
              <a:rPr lang="en-US" sz="2800" b="1">
                <a:solidFill>
                  <a:srgbClr val="3C05A1"/>
                </a:solidFill>
                <a:latin typeface="仿宋" panose="02010609060101010101" charset="-122"/>
                <a:ea typeface="仿宋" panose="02010609060101010101" charset="-122"/>
                <a:cs typeface="仿宋" panose="02010609060101010101" charset="-122"/>
                <a:sym typeface="华文仿宋" panose="02010600040101010101" charset="-122"/>
              </a:rPr>
              <a:t>1990年</a:t>
            </a:r>
            <a:endParaRPr lang="en-US" sz="2800" b="1">
              <a:solidFill>
                <a:srgbClr val="3C05A1"/>
              </a:solidFill>
              <a:latin typeface="仿宋" panose="02010609060101010101" charset="-122"/>
              <a:ea typeface="仿宋" panose="02010609060101010101" charset="-122"/>
              <a:cs typeface="仿宋" panose="02010609060101010101" charset="-122"/>
              <a:sym typeface="华文仿宋" panose="02010600040101010101" charset="-122"/>
            </a:endParaRPr>
          </a:p>
          <a:p>
            <a:pPr algn="l"/>
            <a:r>
              <a:rPr lang="zh-CN" altLang="en-US" sz="2800" b="1">
                <a:latin typeface="仿宋" panose="02010609060101010101" charset="-122"/>
                <a:ea typeface="仿宋" panose="02010609060101010101" charset="-122"/>
                <a:cs typeface="仿宋" panose="02010609060101010101" charset="-122"/>
                <a:sym typeface="华文仿宋" panose="02010600040101010101" charset="-122"/>
              </a:rPr>
              <a:t>中共中央作出开发开放</a:t>
            </a:r>
            <a:r>
              <a:rPr lang="zh-CN" altLang="en-US" sz="2800" b="1" u="sng">
                <a:solidFill>
                  <a:srgbClr val="C00000"/>
                </a:solidFill>
                <a:latin typeface="仿宋" panose="02010609060101010101" charset="-122"/>
                <a:ea typeface="仿宋" panose="02010609060101010101" charset="-122"/>
                <a:cs typeface="仿宋" panose="02010609060101010101" charset="-122"/>
                <a:sym typeface="华文仿宋" panose="02010600040101010101" charset="-122"/>
              </a:rPr>
              <a:t>上海浦东</a:t>
            </a:r>
            <a:r>
              <a:rPr lang="zh-CN" altLang="en-US" sz="2800" b="1">
                <a:latin typeface="仿宋" panose="02010609060101010101" charset="-122"/>
                <a:ea typeface="仿宋" panose="02010609060101010101" charset="-122"/>
                <a:cs typeface="仿宋" panose="02010609060101010101" charset="-122"/>
                <a:sym typeface="华文仿宋" panose="02010600040101010101" charset="-122"/>
              </a:rPr>
              <a:t>的重大决策。</a:t>
            </a:r>
            <a:endParaRPr lang="zh-CN" altLang="en-US" sz="2800" b="1">
              <a:latin typeface="仿宋" panose="02010609060101010101" charset="-122"/>
              <a:ea typeface="仿宋" panose="02010609060101010101" charset="-122"/>
              <a:cs typeface="仿宋" panose="02010609060101010101" charset="-122"/>
              <a:sym typeface="华文仿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400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457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114"/>
                                        </p:tgtEl>
                                        <p:attrNameLst>
                                          <p:attrName>style.visibility</p:attrName>
                                        </p:attrNameLst>
                                      </p:cBhvr>
                                      <p:to>
                                        <p:strVal val="visible"/>
                                      </p:to>
                                    </p:set>
                                    <p:anim calcmode="lin" valueType="num">
                                      <p:cBhvr>
                                        <p:cTn id="16" dur="500" fill="hold"/>
                                        <p:tgtEl>
                                          <p:spTgt spid="114"/>
                                        </p:tgtEl>
                                        <p:attrNameLst>
                                          <p:attrName>ppt_w</p:attrName>
                                        </p:attrNameLst>
                                      </p:cBhvr>
                                      <p:tavLst>
                                        <p:tav tm="0">
                                          <p:val>
                                            <p:fltVal val="0"/>
                                          </p:val>
                                        </p:tav>
                                        <p:tav tm="100000">
                                          <p:val>
                                            <p:strVal val="#ppt_w"/>
                                          </p:val>
                                        </p:tav>
                                      </p:tavLst>
                                    </p:anim>
                                    <p:anim calcmode="lin" valueType="num">
                                      <p:cBhvr>
                                        <p:cTn id="17" dur="500" fill="hold"/>
                                        <p:tgtEl>
                                          <p:spTgt spid="114"/>
                                        </p:tgtEl>
                                        <p:attrNameLst>
                                          <p:attrName>ppt_h</p:attrName>
                                        </p:attrNameLst>
                                      </p:cBhvr>
                                      <p:tavLst>
                                        <p:tav tm="0">
                                          <p:val>
                                            <p:strVal val="#ppt_h"/>
                                          </p:val>
                                        </p:tav>
                                        <p:tav tm="100000">
                                          <p:val>
                                            <p:strVal val="#ppt_h"/>
                                          </p:val>
                                        </p:tav>
                                      </p:tavLst>
                                    </p:anim>
                                  </p:childTnLst>
                                </p:cTn>
                              </p:par>
                              <p:par>
                                <p:cTn id="18" presetID="17" presetClass="entr" presetSubtype="10" fill="hold" grpId="0" nodeType="withEffect">
                                  <p:stCondLst>
                                    <p:cond delay="0"/>
                                  </p:stCondLst>
                                  <p:childTnLst>
                                    <p:set>
                                      <p:cBhvr>
                                        <p:cTn id="19" dur="1" fill="hold">
                                          <p:stCondLst>
                                            <p:cond delay="0"/>
                                          </p:stCondLst>
                                        </p:cTn>
                                        <p:tgtEl>
                                          <p:spTgt spid="113"/>
                                        </p:tgtEl>
                                        <p:attrNameLst>
                                          <p:attrName>style.visibility</p:attrName>
                                        </p:attrNameLst>
                                      </p:cBhvr>
                                      <p:to>
                                        <p:strVal val="visible"/>
                                      </p:to>
                                    </p:set>
                                    <p:anim calcmode="lin" valueType="num">
                                      <p:cBhvr>
                                        <p:cTn id="20" dur="500" fill="hold"/>
                                        <p:tgtEl>
                                          <p:spTgt spid="113"/>
                                        </p:tgtEl>
                                        <p:attrNameLst>
                                          <p:attrName>ppt_w</p:attrName>
                                        </p:attrNameLst>
                                      </p:cBhvr>
                                      <p:tavLst>
                                        <p:tav tm="0">
                                          <p:val>
                                            <p:fltVal val="0"/>
                                          </p:val>
                                        </p:tav>
                                        <p:tav tm="100000">
                                          <p:val>
                                            <p:strVal val="#ppt_w"/>
                                          </p:val>
                                        </p:tav>
                                      </p:tavLst>
                                    </p:anim>
                                    <p:anim calcmode="lin" valueType="num">
                                      <p:cBhvr>
                                        <p:cTn id="21" dur="500" fill="hold"/>
                                        <p:tgtEl>
                                          <p:spTgt spid="113"/>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110"/>
                                        </p:tgtEl>
                                        <p:attrNameLst>
                                          <p:attrName>style.visibility</p:attrName>
                                        </p:attrNameLst>
                                      </p:cBhvr>
                                      <p:to>
                                        <p:strVal val="visible"/>
                                      </p:to>
                                    </p:set>
                                    <p:anim calcmode="lin" valueType="num">
                                      <p:cBhvr>
                                        <p:cTn id="24" dur="500" fill="hold"/>
                                        <p:tgtEl>
                                          <p:spTgt spid="110"/>
                                        </p:tgtEl>
                                        <p:attrNameLst>
                                          <p:attrName>ppt_w</p:attrName>
                                        </p:attrNameLst>
                                      </p:cBhvr>
                                      <p:tavLst>
                                        <p:tav tm="0">
                                          <p:val>
                                            <p:fltVal val="0"/>
                                          </p:val>
                                        </p:tav>
                                        <p:tav tm="100000">
                                          <p:val>
                                            <p:strVal val="#ppt_w"/>
                                          </p:val>
                                        </p:tav>
                                      </p:tavLst>
                                    </p:anim>
                                    <p:anim calcmode="lin" valueType="num">
                                      <p:cBhvr>
                                        <p:cTn id="25" dur="500" fill="hold"/>
                                        <p:tgtEl>
                                          <p:spTgt spid="110"/>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28"/>
                                        </p:tgtEl>
                                        <p:attrNameLst>
                                          <p:attrName>style.visibility</p:attrName>
                                        </p:attrNameLst>
                                      </p:cBhvr>
                                      <p:to>
                                        <p:strVal val="visible"/>
                                      </p:to>
                                    </p:set>
                                    <p:animEffect transition="in" filter="dissolve">
                                      <p:cBhvr>
                                        <p:cTn id="30"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3" grpId="0" bldLvl="0" animBg="1"/>
      <p:bldP spid="1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5" name="矩形 4"/>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lang="zh-CN" sz="2800">
                <a:solidFill>
                  <a:sysClr val="window" lastClr="FFFFFF"/>
                </a:solidFill>
                <a:latin typeface="楷体" panose="02010609060101010101" charset="-122"/>
                <a:ea typeface="楷体" panose="02010609060101010101" charset="-122"/>
                <a:cs typeface="楷体" panose="02010609060101010101" charset="-122"/>
              </a:rPr>
              <a:t>叁</a:t>
            </a:r>
            <a:r>
              <a:rPr sz="2800">
                <a:solidFill>
                  <a:sysClr val="window" lastClr="FFFFFF"/>
                </a:solidFill>
                <a:latin typeface="楷体" panose="02010609060101010101" charset="-122"/>
                <a:ea typeface="楷体" panose="02010609060101010101" charset="-122"/>
                <a:cs typeface="楷体" panose="02010609060101010101" charset="-122"/>
              </a:rPr>
              <a:t>·</a:t>
            </a:r>
            <a:r>
              <a:rPr lang="zh-CN" altLang="en-US" sz="2800">
                <a:solidFill>
                  <a:sysClr val="window" lastClr="FFFFFF"/>
                </a:solidFill>
                <a:latin typeface="楷体" panose="02010609060101010101" charset="-122"/>
                <a:ea typeface="楷体" panose="02010609060101010101" charset="-122"/>
                <a:cs typeface="楷体" panose="02010609060101010101" charset="-122"/>
              </a:rPr>
              <a:t>扩大开放与加入世界贸易组织</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sp>
        <p:nvSpPr>
          <p:cNvPr id="31" name="文本框 30"/>
          <p:cNvSpPr txBox="1"/>
          <p:nvPr>
            <p:custDataLst>
              <p:tags r:id="rId3"/>
            </p:custDataLst>
          </p:nvPr>
        </p:nvSpPr>
        <p:spPr>
          <a:xfrm>
            <a:off x="143510" y="732155"/>
            <a:ext cx="2454275" cy="460375"/>
          </a:xfrm>
          <a:prstGeom prst="rect">
            <a:avLst/>
          </a:prstGeom>
          <a:solidFill>
            <a:schemeClr val="bg1"/>
          </a:solidFill>
          <a:ln>
            <a:solidFill>
              <a:srgbClr val="9A5454"/>
            </a:solidFill>
          </a:ln>
        </p:spPr>
        <p:txBody>
          <a:bodyPr wrap="square" rtlCol="0">
            <a:spAutoFit/>
          </a:bodyPr>
          <a:lstStyle/>
          <a:p>
            <a:r>
              <a:rPr lang="en-US" altLang="zh-CN" sz="2400">
                <a:solidFill>
                  <a:srgbClr val="9A5454"/>
                </a:solidFill>
                <a:latin typeface="楷体" panose="02010609060101010101" charset="-122"/>
                <a:ea typeface="楷体" panose="02010609060101010101" charset="-122"/>
                <a:cs typeface="楷体" panose="02010609060101010101" charset="-122"/>
                <a:sym typeface="微软雅黑" panose="020B0503020204020204" charset="-122"/>
              </a:rPr>
              <a:t>2.</a:t>
            </a:r>
            <a:r>
              <a:rPr lang="zh-CN" altLang="en-US" sz="2400">
                <a:solidFill>
                  <a:srgbClr val="9A5454"/>
                </a:solidFill>
                <a:latin typeface="楷体" panose="02010609060101010101" charset="-122"/>
                <a:ea typeface="楷体" panose="02010609060101010101" charset="-122"/>
                <a:cs typeface="楷体" panose="02010609060101010101" charset="-122"/>
                <a:sym typeface="微软雅黑" panose="020B0503020204020204" charset="-122"/>
              </a:rPr>
              <a:t>对外开放格局：</a:t>
            </a:r>
            <a:endParaRPr lang="zh-CN" altLang="en-US" sz="2400">
              <a:solidFill>
                <a:srgbClr val="9A5454"/>
              </a:solidFill>
              <a:latin typeface="楷体" panose="02010609060101010101" charset="-122"/>
              <a:ea typeface="楷体" panose="02010609060101010101" charset="-122"/>
              <a:cs typeface="楷体" panose="02010609060101010101" charset="-122"/>
            </a:endParaRPr>
          </a:p>
        </p:txBody>
      </p:sp>
      <p:pic>
        <p:nvPicPr>
          <p:cNvPr id="33" name="Picture 6"/>
          <p:cNvPicPr>
            <a:picLocks noChangeAspect="1" noChangeArrowheads="1"/>
          </p:cNvPicPr>
          <p:nvPr>
            <p:custDataLst>
              <p:tags r:id="rId4"/>
            </p:custDataLst>
          </p:nvPr>
        </p:nvPicPr>
        <p:blipFill>
          <a:blip r:embed="rId5">
            <a:biLevel thresh="50000"/>
            <a:grayscl/>
          </a:blip>
          <a:srcRect l="4322" t="1731" r="1248" b="2352"/>
          <a:stretch>
            <a:fillRect/>
          </a:stretch>
        </p:blipFill>
        <p:spPr bwMode="auto">
          <a:xfrm>
            <a:off x="635" y="856615"/>
            <a:ext cx="7539990" cy="5551805"/>
          </a:xfrm>
          <a:prstGeom prst="rect">
            <a:avLst/>
          </a:prstGeom>
          <a:noFill/>
          <a:ln w="9525">
            <a:noFill/>
            <a:miter lim="800000"/>
            <a:headEnd/>
            <a:tailEnd/>
          </a:ln>
        </p:spPr>
      </p:pic>
      <p:grpSp>
        <p:nvGrpSpPr>
          <p:cNvPr id="34" name="Group 76"/>
          <p:cNvGrpSpPr/>
          <p:nvPr>
            <p:custDataLst>
              <p:tags r:id="rId6"/>
            </p:custDataLst>
          </p:nvPr>
        </p:nvGrpSpPr>
        <p:grpSpPr>
          <a:xfrm>
            <a:off x="4378008" y="5090478"/>
            <a:ext cx="1911350" cy="1300163"/>
            <a:chOff x="-93" y="79"/>
            <a:chExt cx="1204" cy="819"/>
          </a:xfrm>
        </p:grpSpPr>
        <p:sp>
          <p:nvSpPr>
            <p:cNvPr id="66637" name="Rectangle 9"/>
            <p:cNvSpPr>
              <a:spLocks noChangeArrowheads="1"/>
            </p:cNvSpPr>
            <p:nvPr>
              <p:custDataLst>
                <p:tags r:id="rId7"/>
              </p:custDataLst>
            </p:nvPr>
          </p:nvSpPr>
          <p:spPr bwMode="auto">
            <a:xfrm>
              <a:off x="604" y="251"/>
              <a:ext cx="329" cy="152"/>
            </a:xfrm>
            <a:prstGeom prst="rect">
              <a:avLst/>
            </a:prstGeom>
            <a:noFill/>
            <a:ln w="9525">
              <a:noFill/>
              <a:miter lim="800000"/>
            </a:ln>
          </p:spPr>
          <p:txBody>
            <a:bodyPr wrap="none" anchor="ctr"/>
            <a:lstStyle/>
            <a:p>
              <a:pPr algn="ctr">
                <a:spcBef>
                  <a:spcPct val="0"/>
                </a:spcBef>
                <a:buFontTx/>
                <a:buNone/>
              </a:pPr>
              <a:r>
                <a:rPr lang="zh-CN" altLang="en-US" sz="2000" b="1">
                  <a:solidFill>
                    <a:srgbClr val="FF0000"/>
                  </a:solidFill>
                  <a:latin typeface="方正大标宋简体" panose="02000000000000000000" charset="-122"/>
                  <a:ea typeface="方正大标宋简体" panose="02000000000000000000" charset="-122"/>
                </a:rPr>
                <a:t>汕头</a:t>
              </a:r>
              <a:endParaRPr lang="zh-CN" altLang="en-US" sz="2000" b="1">
                <a:solidFill>
                  <a:srgbClr val="FF0000"/>
                </a:solidFill>
                <a:latin typeface="方正大标宋简体" panose="02000000000000000000" charset="-122"/>
                <a:ea typeface="方正大标宋简体" panose="02000000000000000000" charset="-122"/>
              </a:endParaRPr>
            </a:p>
          </p:txBody>
        </p:sp>
        <p:sp>
          <p:nvSpPr>
            <p:cNvPr id="66638" name="Rectangle 99"/>
            <p:cNvSpPr>
              <a:spLocks noChangeArrowheads="1"/>
            </p:cNvSpPr>
            <p:nvPr>
              <p:custDataLst>
                <p:tags r:id="rId8"/>
              </p:custDataLst>
            </p:nvPr>
          </p:nvSpPr>
          <p:spPr bwMode="auto">
            <a:xfrm>
              <a:off x="777" y="79"/>
              <a:ext cx="334" cy="172"/>
            </a:xfrm>
            <a:prstGeom prst="rect">
              <a:avLst/>
            </a:prstGeom>
            <a:noFill/>
            <a:ln w="9525">
              <a:noFill/>
              <a:miter lim="800000"/>
            </a:ln>
          </p:spPr>
          <p:txBody>
            <a:bodyPr wrap="none" anchor="ctr"/>
            <a:lstStyle/>
            <a:p>
              <a:pPr algn="ctr">
                <a:spcBef>
                  <a:spcPct val="0"/>
                </a:spcBef>
                <a:buFontTx/>
                <a:buNone/>
              </a:pPr>
              <a:r>
                <a:rPr lang="zh-CN" altLang="en-US" sz="2000" b="1">
                  <a:solidFill>
                    <a:srgbClr val="FF0000"/>
                  </a:solidFill>
                  <a:latin typeface="方正大标宋简体" panose="02000000000000000000" charset="-122"/>
                  <a:ea typeface="方正大标宋简体" panose="02000000000000000000" charset="-122"/>
                </a:rPr>
                <a:t>厦门</a:t>
              </a:r>
              <a:endParaRPr lang="zh-CN" altLang="en-US" sz="2000" b="1">
                <a:solidFill>
                  <a:srgbClr val="FF0000"/>
                </a:solidFill>
                <a:latin typeface="方正大标宋简体" panose="02000000000000000000" charset="-122"/>
                <a:ea typeface="方正大标宋简体" panose="02000000000000000000" charset="-122"/>
              </a:endParaRPr>
            </a:p>
          </p:txBody>
        </p:sp>
        <p:sp>
          <p:nvSpPr>
            <p:cNvPr id="66639" name="Rectangle 100"/>
            <p:cNvSpPr>
              <a:spLocks noChangeArrowheads="1"/>
            </p:cNvSpPr>
            <p:nvPr>
              <p:custDataLst>
                <p:tags r:id="rId9"/>
              </p:custDataLst>
            </p:nvPr>
          </p:nvSpPr>
          <p:spPr bwMode="auto">
            <a:xfrm>
              <a:off x="288" y="302"/>
              <a:ext cx="316" cy="144"/>
            </a:xfrm>
            <a:prstGeom prst="rect">
              <a:avLst/>
            </a:prstGeom>
            <a:noFill/>
            <a:ln w="9525">
              <a:noFill/>
              <a:miter lim="800000"/>
            </a:ln>
          </p:spPr>
          <p:txBody>
            <a:bodyPr wrap="none" anchor="ctr"/>
            <a:lstStyle/>
            <a:p>
              <a:pPr algn="ctr">
                <a:spcBef>
                  <a:spcPct val="0"/>
                </a:spcBef>
                <a:buFontTx/>
                <a:buNone/>
              </a:pPr>
              <a:r>
                <a:rPr lang="zh-CN" altLang="en-US" sz="2000" b="1">
                  <a:solidFill>
                    <a:srgbClr val="FF0000"/>
                  </a:solidFill>
                  <a:latin typeface="方正大标宋简体" panose="02000000000000000000" charset="-122"/>
                  <a:ea typeface="方正大标宋简体" panose="02000000000000000000" charset="-122"/>
                </a:rPr>
                <a:t>深圳</a:t>
              </a:r>
              <a:endParaRPr lang="zh-CN" altLang="en-US" sz="2000" b="1">
                <a:solidFill>
                  <a:srgbClr val="FF0000"/>
                </a:solidFill>
                <a:latin typeface="方正大标宋简体" panose="02000000000000000000" charset="-122"/>
                <a:ea typeface="方正大标宋简体" panose="02000000000000000000" charset="-122"/>
              </a:endParaRPr>
            </a:p>
          </p:txBody>
        </p:sp>
        <p:sp>
          <p:nvSpPr>
            <p:cNvPr id="66640" name="Rectangle 101"/>
            <p:cNvSpPr>
              <a:spLocks noChangeArrowheads="1"/>
            </p:cNvSpPr>
            <p:nvPr>
              <p:custDataLst>
                <p:tags r:id="rId10"/>
              </p:custDataLst>
            </p:nvPr>
          </p:nvSpPr>
          <p:spPr bwMode="auto">
            <a:xfrm>
              <a:off x="93" y="446"/>
              <a:ext cx="360" cy="158"/>
            </a:xfrm>
            <a:prstGeom prst="rect">
              <a:avLst/>
            </a:prstGeom>
            <a:noFill/>
            <a:ln w="9525">
              <a:noFill/>
              <a:miter lim="800000"/>
            </a:ln>
          </p:spPr>
          <p:txBody>
            <a:bodyPr wrap="none" anchor="ctr"/>
            <a:lstStyle/>
            <a:p>
              <a:pPr algn="ctr">
                <a:spcBef>
                  <a:spcPct val="0"/>
                </a:spcBef>
                <a:buFontTx/>
                <a:buNone/>
              </a:pPr>
              <a:r>
                <a:rPr lang="zh-CN" altLang="en-US" sz="2000" b="1">
                  <a:solidFill>
                    <a:srgbClr val="FF0000"/>
                  </a:solidFill>
                  <a:latin typeface="方正大标宋简体" panose="02000000000000000000" charset="-122"/>
                  <a:ea typeface="方正大标宋简体" panose="02000000000000000000" charset="-122"/>
                </a:rPr>
                <a:t>珠海</a:t>
              </a:r>
              <a:endParaRPr lang="zh-CN" altLang="en-US" sz="2000" b="1">
                <a:solidFill>
                  <a:srgbClr val="FF0000"/>
                </a:solidFill>
                <a:latin typeface="方正大标宋简体" panose="02000000000000000000" charset="-122"/>
                <a:ea typeface="方正大标宋简体" panose="02000000000000000000" charset="-122"/>
              </a:endParaRPr>
            </a:p>
          </p:txBody>
        </p:sp>
        <p:sp>
          <p:nvSpPr>
            <p:cNvPr id="66641" name="Rectangle 102"/>
            <p:cNvSpPr>
              <a:spLocks noChangeArrowheads="1"/>
            </p:cNvSpPr>
            <p:nvPr>
              <p:custDataLst>
                <p:tags r:id="rId11"/>
              </p:custDataLst>
            </p:nvPr>
          </p:nvSpPr>
          <p:spPr bwMode="auto">
            <a:xfrm>
              <a:off x="-93" y="714"/>
              <a:ext cx="546" cy="184"/>
            </a:xfrm>
            <a:prstGeom prst="rect">
              <a:avLst/>
            </a:prstGeom>
            <a:noFill/>
            <a:ln w="3175">
              <a:noFill/>
              <a:miter lim="800000"/>
            </a:ln>
          </p:spPr>
          <p:txBody>
            <a:bodyPr wrap="none" anchor="ctr"/>
            <a:lstStyle/>
            <a:p>
              <a:pPr algn="ctr">
                <a:spcBef>
                  <a:spcPct val="0"/>
                </a:spcBef>
                <a:buFontTx/>
                <a:buNone/>
              </a:pPr>
              <a:r>
                <a:rPr lang="zh-CN" altLang="en-US" sz="2000" b="1">
                  <a:solidFill>
                    <a:srgbClr val="FF0000"/>
                  </a:solidFill>
                  <a:latin typeface="方正大标宋简体" panose="02000000000000000000" charset="-122"/>
                  <a:ea typeface="方正大标宋简体" panose="02000000000000000000" charset="-122"/>
                </a:rPr>
                <a:t>海南岛</a:t>
              </a:r>
              <a:endParaRPr lang="zh-CN" altLang="en-US" sz="2000" b="1">
                <a:solidFill>
                  <a:srgbClr val="FF0000"/>
                </a:solidFill>
                <a:latin typeface="方正大标宋简体" panose="02000000000000000000" charset="-122"/>
                <a:ea typeface="方正大标宋简体" panose="02000000000000000000" charset="-122"/>
              </a:endParaRPr>
            </a:p>
          </p:txBody>
        </p:sp>
      </p:grpSp>
      <p:grpSp>
        <p:nvGrpSpPr>
          <p:cNvPr id="35" name="Group 61"/>
          <p:cNvGrpSpPr/>
          <p:nvPr>
            <p:custDataLst>
              <p:tags r:id="rId12"/>
            </p:custDataLst>
          </p:nvPr>
        </p:nvGrpSpPr>
        <p:grpSpPr>
          <a:xfrm>
            <a:off x="3958653" y="2771140"/>
            <a:ext cx="3110940" cy="3262967"/>
            <a:chOff x="61" y="0"/>
            <a:chExt cx="2164" cy="2575"/>
          </a:xfrm>
        </p:grpSpPr>
        <p:sp>
          <p:nvSpPr>
            <p:cNvPr id="66622" name="Text Box 19"/>
            <p:cNvSpPr txBox="1">
              <a:spLocks noChangeArrowheads="1"/>
            </p:cNvSpPr>
            <p:nvPr>
              <p:custDataLst>
                <p:tags r:id="rId13"/>
              </p:custDataLst>
            </p:nvPr>
          </p:nvSpPr>
          <p:spPr bwMode="auto">
            <a:xfrm>
              <a:off x="1396" y="835"/>
              <a:ext cx="594" cy="217"/>
            </a:xfrm>
            <a:prstGeom prst="rect">
              <a:avLst/>
            </a:prstGeom>
            <a:noFill/>
            <a:ln w="9525">
              <a:noFill/>
              <a:miter lim="800000"/>
            </a:ln>
          </p:spPr>
          <p:txBody>
            <a:bodyPr wrap="square">
              <a:spAutoFit/>
            </a:bodyPr>
            <a:lstStyle/>
            <a:p>
              <a:pPr>
                <a:spcBef>
                  <a:spcPct val="50000"/>
                </a:spcBef>
                <a:buFontTx/>
                <a:buNone/>
              </a:pPr>
              <a:r>
                <a:rPr lang="zh-CN" altLang="en-US" sz="1200" b="1">
                  <a:solidFill>
                    <a:srgbClr val="3333FF"/>
                  </a:solidFill>
                  <a:latin typeface="方正大标宋简体" panose="02000000000000000000" charset="-122"/>
                  <a:ea typeface="方正大标宋简体" panose="02000000000000000000" charset="-122"/>
                </a:rPr>
                <a:t>南通</a:t>
              </a:r>
              <a:endParaRPr lang="zh-CN" altLang="en-US" sz="1200" b="1">
                <a:solidFill>
                  <a:srgbClr val="3333FF"/>
                </a:solidFill>
                <a:latin typeface="方正大标宋简体" panose="02000000000000000000" charset="-122"/>
                <a:ea typeface="方正大标宋简体" panose="02000000000000000000" charset="-122"/>
              </a:endParaRPr>
            </a:p>
          </p:txBody>
        </p:sp>
        <p:sp>
          <p:nvSpPr>
            <p:cNvPr id="66623" name="Text Box 13"/>
            <p:cNvSpPr txBox="1">
              <a:spLocks noChangeArrowheads="1"/>
            </p:cNvSpPr>
            <p:nvPr>
              <p:custDataLst>
                <p:tags r:id="rId14"/>
              </p:custDataLst>
            </p:nvPr>
          </p:nvSpPr>
          <p:spPr bwMode="auto">
            <a:xfrm>
              <a:off x="1044" y="0"/>
              <a:ext cx="533" cy="217"/>
            </a:xfrm>
            <a:prstGeom prst="rect">
              <a:avLst/>
            </a:prstGeom>
            <a:noFill/>
            <a:ln w="9525">
              <a:noFill/>
              <a:miter lim="800000"/>
            </a:ln>
          </p:spPr>
          <p:txBody>
            <a:bodyPr wrap="square">
              <a:spAutoFit/>
            </a:bodyPr>
            <a:lstStyle/>
            <a:p>
              <a:pPr>
                <a:spcBef>
                  <a:spcPct val="50000"/>
                </a:spcBef>
                <a:buFontTx/>
                <a:buNone/>
              </a:pPr>
              <a:r>
                <a:rPr lang="zh-CN" altLang="en-US" sz="1200" b="1">
                  <a:solidFill>
                    <a:srgbClr val="3333FF"/>
                  </a:solidFill>
                  <a:latin typeface="方正大标宋简体" panose="02000000000000000000" charset="-122"/>
                  <a:ea typeface="方正大标宋简体" panose="02000000000000000000" charset="-122"/>
                </a:rPr>
                <a:t>秦皇岛</a:t>
              </a:r>
              <a:endParaRPr lang="zh-CN" altLang="en-US" sz="1200" b="1">
                <a:solidFill>
                  <a:srgbClr val="3333FF"/>
                </a:solidFill>
                <a:latin typeface="方正大标宋简体" panose="02000000000000000000" charset="-122"/>
                <a:ea typeface="方正大标宋简体" panose="02000000000000000000" charset="-122"/>
              </a:endParaRPr>
            </a:p>
          </p:txBody>
        </p:sp>
        <p:sp>
          <p:nvSpPr>
            <p:cNvPr id="66624" name="Text Box 14"/>
            <p:cNvSpPr txBox="1">
              <a:spLocks noChangeArrowheads="1"/>
            </p:cNvSpPr>
            <p:nvPr>
              <p:custDataLst>
                <p:tags r:id="rId15"/>
              </p:custDataLst>
            </p:nvPr>
          </p:nvSpPr>
          <p:spPr bwMode="auto">
            <a:xfrm>
              <a:off x="953" y="187"/>
              <a:ext cx="442" cy="217"/>
            </a:xfrm>
            <a:prstGeom prst="rect">
              <a:avLst/>
            </a:prstGeom>
            <a:noFill/>
            <a:ln w="9525">
              <a:noFill/>
              <a:miter lim="800000"/>
            </a:ln>
          </p:spPr>
          <p:txBody>
            <a:bodyPr wrap="square">
              <a:spAutoFit/>
            </a:bodyPr>
            <a:lstStyle/>
            <a:p>
              <a:pPr>
                <a:spcBef>
                  <a:spcPct val="50000"/>
                </a:spcBef>
                <a:buFontTx/>
                <a:buNone/>
              </a:pPr>
              <a:r>
                <a:rPr lang="zh-CN" altLang="en-US" sz="1200" b="1">
                  <a:solidFill>
                    <a:srgbClr val="3333FF"/>
                  </a:solidFill>
                  <a:latin typeface="方正大标宋简体" panose="02000000000000000000" charset="-122"/>
                  <a:ea typeface="方正大标宋简体" panose="02000000000000000000" charset="-122"/>
                </a:rPr>
                <a:t>天津</a:t>
              </a:r>
              <a:endParaRPr lang="zh-CN" altLang="en-US" sz="1200" b="1">
                <a:solidFill>
                  <a:srgbClr val="3333FF"/>
                </a:solidFill>
                <a:latin typeface="方正大标宋简体" panose="02000000000000000000" charset="-122"/>
                <a:ea typeface="方正大标宋简体" panose="02000000000000000000" charset="-122"/>
              </a:endParaRPr>
            </a:p>
          </p:txBody>
        </p:sp>
        <p:sp>
          <p:nvSpPr>
            <p:cNvPr id="66625" name="Text Box 15"/>
            <p:cNvSpPr txBox="1">
              <a:spLocks noChangeArrowheads="1"/>
            </p:cNvSpPr>
            <p:nvPr>
              <p:custDataLst>
                <p:tags r:id="rId16"/>
              </p:custDataLst>
            </p:nvPr>
          </p:nvSpPr>
          <p:spPr bwMode="auto">
            <a:xfrm>
              <a:off x="1441" y="18"/>
              <a:ext cx="409" cy="217"/>
            </a:xfrm>
            <a:prstGeom prst="rect">
              <a:avLst/>
            </a:prstGeom>
            <a:noFill/>
            <a:ln w="9525">
              <a:noFill/>
              <a:miter lim="800000"/>
            </a:ln>
          </p:spPr>
          <p:txBody>
            <a:bodyPr wrap="square">
              <a:spAutoFit/>
            </a:bodyPr>
            <a:lstStyle/>
            <a:p>
              <a:pPr>
                <a:spcBef>
                  <a:spcPct val="50000"/>
                </a:spcBef>
                <a:buFontTx/>
                <a:buNone/>
              </a:pPr>
              <a:r>
                <a:rPr lang="zh-CN" altLang="en-US" sz="1200" b="1">
                  <a:solidFill>
                    <a:srgbClr val="3333FF"/>
                  </a:solidFill>
                  <a:latin typeface="方正大标宋简体" panose="02000000000000000000" charset="-122"/>
                  <a:ea typeface="方正大标宋简体" panose="02000000000000000000" charset="-122"/>
                </a:rPr>
                <a:t>大连</a:t>
              </a:r>
              <a:endParaRPr lang="zh-CN" altLang="en-US" sz="1200" b="1">
                <a:solidFill>
                  <a:srgbClr val="3333FF"/>
                </a:solidFill>
                <a:latin typeface="方正大标宋简体" panose="02000000000000000000" charset="-122"/>
                <a:ea typeface="方正大标宋简体" panose="02000000000000000000" charset="-122"/>
              </a:endParaRPr>
            </a:p>
          </p:txBody>
        </p:sp>
        <p:sp>
          <p:nvSpPr>
            <p:cNvPr id="66626" name="Text Box 16"/>
            <p:cNvSpPr txBox="1">
              <a:spLocks noChangeArrowheads="1"/>
            </p:cNvSpPr>
            <p:nvPr>
              <p:custDataLst>
                <p:tags r:id="rId17"/>
              </p:custDataLst>
            </p:nvPr>
          </p:nvSpPr>
          <p:spPr bwMode="auto">
            <a:xfrm>
              <a:off x="1314" y="246"/>
              <a:ext cx="470" cy="217"/>
            </a:xfrm>
            <a:prstGeom prst="rect">
              <a:avLst/>
            </a:prstGeom>
            <a:noFill/>
            <a:ln w="9525">
              <a:noFill/>
              <a:miter lim="800000"/>
            </a:ln>
          </p:spPr>
          <p:txBody>
            <a:bodyPr wrap="square">
              <a:spAutoFit/>
            </a:bodyPr>
            <a:lstStyle/>
            <a:p>
              <a:pPr>
                <a:spcBef>
                  <a:spcPct val="50000"/>
                </a:spcBef>
                <a:buFontTx/>
                <a:buNone/>
              </a:pPr>
              <a:r>
                <a:rPr lang="zh-CN" altLang="en-US" sz="1200" b="1">
                  <a:solidFill>
                    <a:srgbClr val="3333FF"/>
                  </a:solidFill>
                  <a:latin typeface="方正大标宋简体" panose="02000000000000000000" charset="-122"/>
                  <a:ea typeface="方正大标宋简体" panose="02000000000000000000" charset="-122"/>
                </a:rPr>
                <a:t>烟台</a:t>
              </a:r>
              <a:endParaRPr lang="zh-CN" altLang="en-US" sz="1200" b="1">
                <a:solidFill>
                  <a:srgbClr val="3333FF"/>
                </a:solidFill>
                <a:latin typeface="方正大标宋简体" panose="02000000000000000000" charset="-122"/>
                <a:ea typeface="方正大标宋简体" panose="02000000000000000000" charset="-122"/>
              </a:endParaRPr>
            </a:p>
          </p:txBody>
        </p:sp>
        <p:sp>
          <p:nvSpPr>
            <p:cNvPr id="66627" name="Text Box 17"/>
            <p:cNvSpPr txBox="1">
              <a:spLocks noChangeArrowheads="1"/>
            </p:cNvSpPr>
            <p:nvPr>
              <p:custDataLst>
                <p:tags r:id="rId18"/>
              </p:custDataLst>
            </p:nvPr>
          </p:nvSpPr>
          <p:spPr bwMode="auto">
            <a:xfrm>
              <a:off x="1299" y="677"/>
              <a:ext cx="691" cy="217"/>
            </a:xfrm>
            <a:prstGeom prst="rect">
              <a:avLst/>
            </a:prstGeom>
            <a:noFill/>
            <a:ln w="9525">
              <a:noFill/>
              <a:miter lim="800000"/>
            </a:ln>
          </p:spPr>
          <p:txBody>
            <a:bodyPr wrap="square">
              <a:spAutoFit/>
            </a:bodyPr>
            <a:lstStyle/>
            <a:p>
              <a:pPr>
                <a:spcBef>
                  <a:spcPct val="50000"/>
                </a:spcBef>
                <a:buFontTx/>
                <a:buNone/>
              </a:pPr>
              <a:r>
                <a:rPr lang="zh-CN" altLang="en-US" sz="1200" b="1">
                  <a:solidFill>
                    <a:srgbClr val="3333FF"/>
                  </a:solidFill>
                  <a:latin typeface="方正大标宋简体" panose="02000000000000000000" charset="-122"/>
                  <a:ea typeface="方正大标宋简体" panose="02000000000000000000" charset="-122"/>
                </a:rPr>
                <a:t>连云港</a:t>
              </a:r>
              <a:endParaRPr lang="zh-CN" altLang="en-US" sz="1200" b="1">
                <a:solidFill>
                  <a:srgbClr val="3333FF"/>
                </a:solidFill>
                <a:latin typeface="方正大标宋简体" panose="02000000000000000000" charset="-122"/>
                <a:ea typeface="方正大标宋简体" panose="02000000000000000000" charset="-122"/>
              </a:endParaRPr>
            </a:p>
          </p:txBody>
        </p:sp>
        <p:sp>
          <p:nvSpPr>
            <p:cNvPr id="66628" name="Text Box 18"/>
            <p:cNvSpPr txBox="1">
              <a:spLocks noChangeArrowheads="1"/>
            </p:cNvSpPr>
            <p:nvPr>
              <p:custDataLst>
                <p:tags r:id="rId19"/>
              </p:custDataLst>
            </p:nvPr>
          </p:nvSpPr>
          <p:spPr bwMode="auto">
            <a:xfrm>
              <a:off x="1306" y="463"/>
              <a:ext cx="412" cy="217"/>
            </a:xfrm>
            <a:prstGeom prst="rect">
              <a:avLst/>
            </a:prstGeom>
            <a:noFill/>
            <a:ln w="9525">
              <a:noFill/>
              <a:miter lim="800000"/>
            </a:ln>
          </p:spPr>
          <p:txBody>
            <a:bodyPr wrap="square">
              <a:spAutoFit/>
            </a:bodyPr>
            <a:lstStyle/>
            <a:p>
              <a:pPr>
                <a:spcBef>
                  <a:spcPct val="50000"/>
                </a:spcBef>
                <a:buFontTx/>
                <a:buNone/>
              </a:pPr>
              <a:r>
                <a:rPr lang="zh-CN" altLang="en-US" sz="1200" b="1">
                  <a:solidFill>
                    <a:srgbClr val="3333FF"/>
                  </a:solidFill>
                  <a:latin typeface="方正大标宋简体" panose="02000000000000000000" charset="-122"/>
                  <a:ea typeface="方正大标宋简体" panose="02000000000000000000" charset="-122"/>
                </a:rPr>
                <a:t>青岛</a:t>
              </a:r>
              <a:endParaRPr lang="zh-CN" altLang="en-US" sz="1200" b="1">
                <a:solidFill>
                  <a:srgbClr val="3333FF"/>
                </a:solidFill>
                <a:latin typeface="方正大标宋简体" panose="02000000000000000000" charset="-122"/>
                <a:ea typeface="方正大标宋简体" panose="02000000000000000000" charset="-122"/>
              </a:endParaRPr>
            </a:p>
          </p:txBody>
        </p:sp>
        <p:sp>
          <p:nvSpPr>
            <p:cNvPr id="66629" name="Text Box 20"/>
            <p:cNvSpPr txBox="1">
              <a:spLocks noChangeArrowheads="1"/>
            </p:cNvSpPr>
            <p:nvPr>
              <p:custDataLst>
                <p:tags r:id="rId20"/>
              </p:custDataLst>
            </p:nvPr>
          </p:nvSpPr>
          <p:spPr bwMode="auto">
            <a:xfrm>
              <a:off x="1543" y="989"/>
              <a:ext cx="447" cy="217"/>
            </a:xfrm>
            <a:prstGeom prst="rect">
              <a:avLst/>
            </a:prstGeom>
            <a:noFill/>
            <a:ln w="9525">
              <a:noFill/>
              <a:miter lim="800000"/>
            </a:ln>
          </p:spPr>
          <p:txBody>
            <a:bodyPr wrap="square">
              <a:spAutoFit/>
            </a:bodyPr>
            <a:lstStyle/>
            <a:p>
              <a:pPr>
                <a:spcBef>
                  <a:spcPct val="50000"/>
                </a:spcBef>
                <a:buFontTx/>
                <a:buNone/>
              </a:pPr>
              <a:r>
                <a:rPr lang="zh-CN" altLang="en-US" sz="1200" b="1">
                  <a:solidFill>
                    <a:srgbClr val="3333FF"/>
                  </a:solidFill>
                  <a:latin typeface="方正大标宋简体" panose="02000000000000000000" charset="-122"/>
                  <a:ea typeface="方正大标宋简体" panose="02000000000000000000" charset="-122"/>
                </a:rPr>
                <a:t>上海</a:t>
              </a:r>
              <a:endParaRPr lang="zh-CN" altLang="en-US" sz="1200" b="1">
                <a:solidFill>
                  <a:srgbClr val="3333FF"/>
                </a:solidFill>
                <a:latin typeface="方正大标宋简体" panose="02000000000000000000" charset="-122"/>
                <a:ea typeface="方正大标宋简体" panose="02000000000000000000" charset="-122"/>
              </a:endParaRPr>
            </a:p>
          </p:txBody>
        </p:sp>
        <p:sp>
          <p:nvSpPr>
            <p:cNvPr id="66630" name="Text Box 21"/>
            <p:cNvSpPr txBox="1">
              <a:spLocks noChangeArrowheads="1"/>
            </p:cNvSpPr>
            <p:nvPr>
              <p:custDataLst>
                <p:tags r:id="rId21"/>
              </p:custDataLst>
            </p:nvPr>
          </p:nvSpPr>
          <p:spPr bwMode="auto">
            <a:xfrm>
              <a:off x="1630" y="1253"/>
              <a:ext cx="595" cy="217"/>
            </a:xfrm>
            <a:prstGeom prst="rect">
              <a:avLst/>
            </a:prstGeom>
            <a:noFill/>
            <a:ln w="9525">
              <a:noFill/>
              <a:miter lim="800000"/>
            </a:ln>
          </p:spPr>
          <p:txBody>
            <a:bodyPr wrap="square">
              <a:spAutoFit/>
            </a:bodyPr>
            <a:lstStyle/>
            <a:p>
              <a:pPr>
                <a:spcBef>
                  <a:spcPct val="50000"/>
                </a:spcBef>
                <a:buFontTx/>
                <a:buNone/>
              </a:pPr>
              <a:r>
                <a:rPr lang="zh-CN" altLang="en-US" sz="1200" b="1">
                  <a:solidFill>
                    <a:srgbClr val="3333FF"/>
                  </a:solidFill>
                  <a:latin typeface="方正大标宋简体" panose="02000000000000000000" charset="-122"/>
                  <a:ea typeface="方正大标宋简体" panose="02000000000000000000" charset="-122"/>
                </a:rPr>
                <a:t>宁波</a:t>
              </a:r>
              <a:endParaRPr lang="zh-CN" altLang="en-US" sz="1200" b="1">
                <a:solidFill>
                  <a:srgbClr val="3333FF"/>
                </a:solidFill>
                <a:latin typeface="方正大标宋简体" panose="02000000000000000000" charset="-122"/>
                <a:ea typeface="方正大标宋简体" panose="02000000000000000000" charset="-122"/>
              </a:endParaRPr>
            </a:p>
          </p:txBody>
        </p:sp>
        <p:sp>
          <p:nvSpPr>
            <p:cNvPr id="66631" name="Text Box 22"/>
            <p:cNvSpPr txBox="1">
              <a:spLocks noChangeArrowheads="1"/>
            </p:cNvSpPr>
            <p:nvPr>
              <p:custDataLst>
                <p:tags r:id="rId22"/>
              </p:custDataLst>
            </p:nvPr>
          </p:nvSpPr>
          <p:spPr bwMode="auto">
            <a:xfrm>
              <a:off x="1532" y="1470"/>
              <a:ext cx="458" cy="217"/>
            </a:xfrm>
            <a:prstGeom prst="rect">
              <a:avLst/>
            </a:prstGeom>
            <a:noFill/>
            <a:ln w="9525">
              <a:noFill/>
              <a:miter lim="800000"/>
            </a:ln>
          </p:spPr>
          <p:txBody>
            <a:bodyPr wrap="square">
              <a:spAutoFit/>
            </a:bodyPr>
            <a:lstStyle/>
            <a:p>
              <a:pPr>
                <a:spcBef>
                  <a:spcPct val="50000"/>
                </a:spcBef>
                <a:buFontTx/>
                <a:buNone/>
              </a:pPr>
              <a:r>
                <a:rPr lang="zh-CN" altLang="en-US" sz="1200" b="1">
                  <a:solidFill>
                    <a:srgbClr val="3333FF"/>
                  </a:solidFill>
                  <a:latin typeface="方正大标宋简体" panose="02000000000000000000" charset="-122"/>
                  <a:ea typeface="方正大标宋简体" panose="02000000000000000000" charset="-122"/>
                </a:rPr>
                <a:t>温州</a:t>
              </a:r>
              <a:endParaRPr lang="zh-CN" altLang="en-US" sz="1200" b="1">
                <a:solidFill>
                  <a:srgbClr val="3333FF"/>
                </a:solidFill>
                <a:latin typeface="方正大标宋简体" panose="02000000000000000000" charset="-122"/>
                <a:ea typeface="方正大标宋简体" panose="02000000000000000000" charset="-122"/>
              </a:endParaRPr>
            </a:p>
          </p:txBody>
        </p:sp>
        <p:sp>
          <p:nvSpPr>
            <p:cNvPr id="66632" name="Text Box 23"/>
            <p:cNvSpPr txBox="1">
              <a:spLocks noChangeArrowheads="1"/>
            </p:cNvSpPr>
            <p:nvPr>
              <p:custDataLst>
                <p:tags r:id="rId23"/>
              </p:custDataLst>
            </p:nvPr>
          </p:nvSpPr>
          <p:spPr bwMode="auto">
            <a:xfrm>
              <a:off x="1349" y="1687"/>
              <a:ext cx="590" cy="217"/>
            </a:xfrm>
            <a:prstGeom prst="rect">
              <a:avLst/>
            </a:prstGeom>
            <a:noFill/>
            <a:ln w="9525">
              <a:noFill/>
              <a:miter lim="800000"/>
            </a:ln>
          </p:spPr>
          <p:txBody>
            <a:bodyPr wrap="square">
              <a:spAutoFit/>
            </a:bodyPr>
            <a:lstStyle/>
            <a:p>
              <a:pPr>
                <a:spcBef>
                  <a:spcPct val="50000"/>
                </a:spcBef>
                <a:buFontTx/>
                <a:buNone/>
              </a:pPr>
              <a:r>
                <a:rPr lang="zh-CN" altLang="en-US" sz="1200" b="1">
                  <a:solidFill>
                    <a:srgbClr val="3333FF"/>
                  </a:solidFill>
                  <a:latin typeface="方正大标宋简体" panose="02000000000000000000" charset="-122"/>
                  <a:ea typeface="方正大标宋简体" panose="02000000000000000000" charset="-122"/>
                </a:rPr>
                <a:t>福州</a:t>
              </a:r>
              <a:endParaRPr lang="zh-CN" altLang="en-US" sz="1200" b="1">
                <a:solidFill>
                  <a:srgbClr val="3333FF"/>
                </a:solidFill>
                <a:latin typeface="方正大标宋简体" panose="02000000000000000000" charset="-122"/>
                <a:ea typeface="方正大标宋简体" panose="02000000000000000000" charset="-122"/>
              </a:endParaRPr>
            </a:p>
          </p:txBody>
        </p:sp>
        <p:sp>
          <p:nvSpPr>
            <p:cNvPr id="66633" name="Text Box 24"/>
            <p:cNvSpPr txBox="1">
              <a:spLocks noChangeArrowheads="1"/>
            </p:cNvSpPr>
            <p:nvPr>
              <p:custDataLst>
                <p:tags r:id="rId24"/>
              </p:custDataLst>
            </p:nvPr>
          </p:nvSpPr>
          <p:spPr bwMode="auto">
            <a:xfrm>
              <a:off x="432" y="2358"/>
              <a:ext cx="521" cy="217"/>
            </a:xfrm>
            <a:prstGeom prst="rect">
              <a:avLst/>
            </a:prstGeom>
            <a:noFill/>
            <a:ln w="9525">
              <a:noFill/>
              <a:miter lim="800000"/>
            </a:ln>
          </p:spPr>
          <p:txBody>
            <a:bodyPr wrap="square">
              <a:spAutoFit/>
            </a:bodyPr>
            <a:lstStyle/>
            <a:p>
              <a:pPr>
                <a:spcBef>
                  <a:spcPct val="50000"/>
                </a:spcBef>
                <a:buFontTx/>
                <a:buNone/>
              </a:pPr>
              <a:r>
                <a:rPr lang="zh-CN" altLang="en-US" sz="1200" b="1">
                  <a:solidFill>
                    <a:srgbClr val="3333FF"/>
                  </a:solidFill>
                  <a:latin typeface="方正大标宋简体" panose="02000000000000000000" charset="-122"/>
                  <a:ea typeface="方正大标宋简体" panose="02000000000000000000" charset="-122"/>
                </a:rPr>
                <a:t>湛江</a:t>
              </a:r>
              <a:endParaRPr lang="zh-CN" altLang="en-US" sz="1200" b="1">
                <a:solidFill>
                  <a:srgbClr val="3333FF"/>
                </a:solidFill>
                <a:latin typeface="方正大标宋简体" panose="02000000000000000000" charset="-122"/>
                <a:ea typeface="方正大标宋简体" panose="02000000000000000000" charset="-122"/>
              </a:endParaRPr>
            </a:p>
          </p:txBody>
        </p:sp>
        <p:sp>
          <p:nvSpPr>
            <p:cNvPr id="66634" name="Text Box 25"/>
            <p:cNvSpPr txBox="1">
              <a:spLocks noChangeArrowheads="1"/>
            </p:cNvSpPr>
            <p:nvPr>
              <p:custDataLst>
                <p:tags r:id="rId25"/>
              </p:custDataLst>
            </p:nvPr>
          </p:nvSpPr>
          <p:spPr bwMode="auto">
            <a:xfrm>
              <a:off x="61" y="2290"/>
              <a:ext cx="432" cy="217"/>
            </a:xfrm>
            <a:prstGeom prst="rect">
              <a:avLst/>
            </a:prstGeom>
            <a:noFill/>
            <a:ln w="9525">
              <a:noFill/>
              <a:miter lim="800000"/>
            </a:ln>
          </p:spPr>
          <p:txBody>
            <a:bodyPr wrap="square">
              <a:spAutoFit/>
            </a:bodyPr>
            <a:lstStyle/>
            <a:p>
              <a:pPr>
                <a:spcBef>
                  <a:spcPct val="50000"/>
                </a:spcBef>
                <a:buFontTx/>
                <a:buNone/>
              </a:pPr>
              <a:r>
                <a:rPr lang="zh-CN" altLang="en-US" sz="1200" b="1">
                  <a:solidFill>
                    <a:srgbClr val="3333FF"/>
                  </a:solidFill>
                  <a:latin typeface="方正大标宋简体" panose="02000000000000000000" charset="-122"/>
                  <a:ea typeface="方正大标宋简体" panose="02000000000000000000" charset="-122"/>
                </a:rPr>
                <a:t>北海</a:t>
              </a:r>
              <a:endParaRPr lang="zh-CN" altLang="en-US" sz="1200" b="1">
                <a:solidFill>
                  <a:srgbClr val="3333FF"/>
                </a:solidFill>
                <a:latin typeface="方正大标宋简体" panose="02000000000000000000" charset="-122"/>
                <a:ea typeface="方正大标宋简体" panose="02000000000000000000" charset="-122"/>
              </a:endParaRPr>
            </a:p>
          </p:txBody>
        </p:sp>
        <p:sp>
          <p:nvSpPr>
            <p:cNvPr id="66635" name="Text Box 26"/>
            <p:cNvSpPr txBox="1">
              <a:spLocks noChangeArrowheads="1"/>
            </p:cNvSpPr>
            <p:nvPr>
              <p:custDataLst>
                <p:tags r:id="rId26"/>
              </p:custDataLst>
            </p:nvPr>
          </p:nvSpPr>
          <p:spPr bwMode="auto">
            <a:xfrm>
              <a:off x="670" y="2114"/>
              <a:ext cx="542" cy="217"/>
            </a:xfrm>
            <a:prstGeom prst="rect">
              <a:avLst/>
            </a:prstGeom>
            <a:noFill/>
            <a:ln w="9525">
              <a:noFill/>
              <a:miter lim="800000"/>
            </a:ln>
          </p:spPr>
          <p:txBody>
            <a:bodyPr wrap="square">
              <a:spAutoFit/>
            </a:bodyPr>
            <a:lstStyle/>
            <a:p>
              <a:pPr>
                <a:spcBef>
                  <a:spcPct val="50000"/>
                </a:spcBef>
                <a:buFontTx/>
                <a:buNone/>
              </a:pPr>
              <a:r>
                <a:rPr lang="zh-CN" altLang="en-US" sz="1200" b="1">
                  <a:solidFill>
                    <a:srgbClr val="3333FF"/>
                  </a:solidFill>
                  <a:latin typeface="方正大标宋简体" panose="02000000000000000000" charset="-122"/>
                  <a:ea typeface="方正大标宋简体" panose="02000000000000000000" charset="-122"/>
                </a:rPr>
                <a:t>广州</a:t>
              </a:r>
              <a:endParaRPr lang="zh-CN" altLang="en-US" sz="1200" b="1">
                <a:solidFill>
                  <a:srgbClr val="3333FF"/>
                </a:solidFill>
                <a:latin typeface="方正大标宋简体" panose="02000000000000000000" charset="-122"/>
                <a:ea typeface="方正大标宋简体" panose="02000000000000000000" charset="-122"/>
              </a:endParaRPr>
            </a:p>
          </p:txBody>
        </p:sp>
      </p:grpSp>
      <p:grpSp>
        <p:nvGrpSpPr>
          <p:cNvPr id="36" name="组合 35"/>
          <p:cNvGrpSpPr/>
          <p:nvPr>
            <p:custDataLst>
              <p:tags r:id="rId27"/>
            </p:custDataLst>
          </p:nvPr>
        </p:nvGrpSpPr>
        <p:grpSpPr>
          <a:xfrm>
            <a:off x="5613400" y="3295650"/>
            <a:ext cx="2068830" cy="3018790"/>
            <a:chOff x="6440634" y="2803995"/>
            <a:chExt cx="2934115" cy="3681049"/>
          </a:xfrm>
        </p:grpSpPr>
        <p:sp>
          <p:nvSpPr>
            <p:cNvPr id="37" name="AutoShape 29"/>
            <p:cNvSpPr>
              <a:spLocks noChangeArrowheads="1"/>
            </p:cNvSpPr>
            <p:nvPr>
              <p:custDataLst>
                <p:tags r:id="rId28"/>
              </p:custDataLst>
            </p:nvPr>
          </p:nvSpPr>
          <p:spPr bwMode="auto">
            <a:xfrm>
              <a:off x="6440634" y="6008846"/>
              <a:ext cx="2065047" cy="476198"/>
            </a:xfrm>
            <a:prstGeom prst="wedgeRectCallout">
              <a:avLst>
                <a:gd name="adj1" fmla="val -62996"/>
                <a:gd name="adj2" fmla="val -100569"/>
              </a:avLst>
            </a:prstGeom>
            <a:noFill/>
            <a:ln w="3175">
              <a:solidFill>
                <a:srgbClr val="00B050"/>
              </a:solidFill>
              <a:miter lim="800000"/>
            </a:ln>
          </p:spPr>
          <p:txBody>
            <a:bodyPr/>
            <a:lstStyle/>
            <a:p>
              <a:pPr algn="ctr">
                <a:spcBef>
                  <a:spcPct val="0"/>
                </a:spcBef>
                <a:buFontTx/>
                <a:buNone/>
              </a:pPr>
              <a:r>
                <a:rPr lang="zh-CN" altLang="en-US" sz="1800" b="1">
                  <a:solidFill>
                    <a:srgbClr val="406228"/>
                  </a:solidFill>
                  <a:latin typeface="方正大标宋简体" panose="02000000000000000000" charset="-122"/>
                  <a:ea typeface="方正大标宋简体" panose="02000000000000000000" charset="-122"/>
                </a:rPr>
                <a:t>珠江三角洲</a:t>
              </a:r>
              <a:endParaRPr lang="zh-CN" altLang="en-US" sz="1800" b="1">
                <a:solidFill>
                  <a:srgbClr val="406228"/>
                </a:solidFill>
                <a:latin typeface="方正大标宋简体" panose="02000000000000000000" charset="-122"/>
                <a:ea typeface="方正大标宋简体" panose="02000000000000000000" charset="-122"/>
              </a:endParaRPr>
            </a:p>
          </p:txBody>
        </p:sp>
        <p:sp>
          <p:nvSpPr>
            <p:cNvPr id="38" name="AutoShape 30"/>
            <p:cNvSpPr>
              <a:spLocks noChangeArrowheads="1"/>
            </p:cNvSpPr>
            <p:nvPr>
              <p:custDataLst>
                <p:tags r:id="rId29"/>
              </p:custDataLst>
            </p:nvPr>
          </p:nvSpPr>
          <p:spPr bwMode="auto">
            <a:xfrm>
              <a:off x="7399760" y="4828804"/>
              <a:ext cx="1974989" cy="497104"/>
            </a:xfrm>
            <a:prstGeom prst="wedgeRectCallout">
              <a:avLst>
                <a:gd name="adj1" fmla="val -66507"/>
                <a:gd name="adj2" fmla="val -24922"/>
              </a:avLst>
            </a:prstGeom>
            <a:noFill/>
            <a:ln w="3175">
              <a:solidFill>
                <a:srgbClr val="00B050"/>
              </a:solidFill>
              <a:miter lim="800000"/>
            </a:ln>
          </p:spPr>
          <p:txBody>
            <a:bodyPr/>
            <a:lstStyle/>
            <a:p>
              <a:pPr algn="ctr">
                <a:spcBef>
                  <a:spcPct val="0"/>
                </a:spcBef>
                <a:buFontTx/>
                <a:buNone/>
              </a:pPr>
              <a:r>
                <a:rPr lang="zh-CN" altLang="en-US" sz="1800" b="1">
                  <a:solidFill>
                    <a:srgbClr val="406228"/>
                  </a:solidFill>
                  <a:latin typeface="方正大标宋简体" panose="02000000000000000000" charset="-122"/>
                  <a:ea typeface="方正大标宋简体" panose="02000000000000000000" charset="-122"/>
                </a:rPr>
                <a:t>闽南三角区</a:t>
              </a:r>
              <a:endParaRPr lang="zh-CN" altLang="en-US" sz="1800" b="1">
                <a:solidFill>
                  <a:srgbClr val="406228"/>
                </a:solidFill>
                <a:latin typeface="方正大标宋简体" panose="02000000000000000000" charset="-122"/>
                <a:ea typeface="方正大标宋简体" panose="02000000000000000000" charset="-122"/>
              </a:endParaRPr>
            </a:p>
          </p:txBody>
        </p:sp>
        <p:sp>
          <p:nvSpPr>
            <p:cNvPr id="39" name="AutoShape 31"/>
            <p:cNvSpPr>
              <a:spLocks noChangeArrowheads="1"/>
            </p:cNvSpPr>
            <p:nvPr>
              <p:custDataLst>
                <p:tags r:id="rId30"/>
              </p:custDataLst>
            </p:nvPr>
          </p:nvSpPr>
          <p:spPr bwMode="auto">
            <a:xfrm>
              <a:off x="7877071" y="3537262"/>
              <a:ext cx="1412121" cy="397219"/>
            </a:xfrm>
            <a:prstGeom prst="wedgeRectCallout">
              <a:avLst>
                <a:gd name="adj1" fmla="val -89349"/>
                <a:gd name="adj2" fmla="val 34015"/>
              </a:avLst>
            </a:prstGeom>
            <a:noFill/>
            <a:ln w="3175">
              <a:solidFill>
                <a:srgbClr val="00B050"/>
              </a:solidFill>
              <a:miter lim="800000"/>
            </a:ln>
          </p:spPr>
          <p:txBody>
            <a:bodyPr/>
            <a:lstStyle/>
            <a:p>
              <a:pPr algn="ctr">
                <a:spcBef>
                  <a:spcPct val="0"/>
                </a:spcBef>
                <a:buFontTx/>
                <a:buNone/>
              </a:pPr>
              <a:r>
                <a:rPr lang="zh-CN" altLang="en-US" sz="1800" b="1">
                  <a:solidFill>
                    <a:srgbClr val="406228"/>
                  </a:solidFill>
                  <a:latin typeface="方正大标宋简体" panose="02000000000000000000" charset="-122"/>
                  <a:ea typeface="方正大标宋简体" panose="02000000000000000000" charset="-122"/>
                </a:rPr>
                <a:t>长三角</a:t>
              </a:r>
              <a:endParaRPr lang="zh-CN" altLang="en-US" sz="1800" b="1">
                <a:solidFill>
                  <a:srgbClr val="406228"/>
                </a:solidFill>
                <a:latin typeface="方正大标宋简体" panose="02000000000000000000" charset="-122"/>
                <a:ea typeface="方正大标宋简体" panose="02000000000000000000" charset="-122"/>
              </a:endParaRPr>
            </a:p>
          </p:txBody>
        </p:sp>
        <p:sp>
          <p:nvSpPr>
            <p:cNvPr id="40" name="AutoShape 32"/>
            <p:cNvSpPr>
              <a:spLocks noChangeArrowheads="1"/>
            </p:cNvSpPr>
            <p:nvPr>
              <p:custDataLst>
                <p:tags r:id="rId31"/>
              </p:custDataLst>
            </p:nvPr>
          </p:nvSpPr>
          <p:spPr bwMode="auto">
            <a:xfrm>
              <a:off x="7876171" y="2803995"/>
              <a:ext cx="1413022" cy="426642"/>
            </a:xfrm>
            <a:prstGeom prst="wedgeRectCallout">
              <a:avLst>
                <a:gd name="adj1" fmla="val -118005"/>
                <a:gd name="adj2" fmla="val -107713"/>
              </a:avLst>
            </a:prstGeom>
            <a:noFill/>
            <a:ln w="3175">
              <a:solidFill>
                <a:srgbClr val="00B050"/>
              </a:solidFill>
              <a:miter lim="800000"/>
            </a:ln>
          </p:spPr>
          <p:txBody>
            <a:bodyPr/>
            <a:lstStyle/>
            <a:p>
              <a:pPr algn="ctr">
                <a:spcBef>
                  <a:spcPct val="0"/>
                </a:spcBef>
                <a:buFontTx/>
                <a:buNone/>
              </a:pPr>
              <a:r>
                <a:rPr lang="zh-CN" altLang="en-US" sz="1800" b="1">
                  <a:solidFill>
                    <a:srgbClr val="406228"/>
                  </a:solidFill>
                  <a:latin typeface="方正大标宋简体" panose="02000000000000000000" charset="-122"/>
                  <a:ea typeface="方正大标宋简体" panose="02000000000000000000" charset="-122"/>
                </a:rPr>
                <a:t>环渤海</a:t>
              </a:r>
              <a:endParaRPr lang="zh-CN" altLang="en-US" sz="1800" b="1">
                <a:solidFill>
                  <a:srgbClr val="406228"/>
                </a:solidFill>
                <a:latin typeface="方正大标宋简体" panose="02000000000000000000" charset="-122"/>
                <a:ea typeface="方正大标宋简体" panose="02000000000000000000" charset="-122"/>
              </a:endParaRPr>
            </a:p>
          </p:txBody>
        </p:sp>
      </p:grpSp>
      <p:sp>
        <p:nvSpPr>
          <p:cNvPr id="41" name="AutoShape 30"/>
          <p:cNvSpPr>
            <a:spLocks noChangeArrowheads="1"/>
          </p:cNvSpPr>
          <p:nvPr>
            <p:custDataLst>
              <p:tags r:id="rId32"/>
            </p:custDataLst>
          </p:nvPr>
        </p:nvSpPr>
        <p:spPr bwMode="auto">
          <a:xfrm>
            <a:off x="6658610" y="4307840"/>
            <a:ext cx="1119505" cy="376555"/>
          </a:xfrm>
          <a:prstGeom prst="wedgeRectCallout">
            <a:avLst>
              <a:gd name="adj1" fmla="val -70589"/>
              <a:gd name="adj2" fmla="val -54721"/>
            </a:avLst>
          </a:prstGeom>
          <a:noFill/>
          <a:ln w="3175">
            <a:solidFill>
              <a:srgbClr val="00B050"/>
            </a:solidFill>
            <a:miter lim="800000"/>
          </a:ln>
        </p:spPr>
        <p:txBody>
          <a:bodyPr/>
          <a:lstStyle/>
          <a:p>
            <a:pPr algn="ctr">
              <a:spcBef>
                <a:spcPct val="0"/>
              </a:spcBef>
              <a:buFontTx/>
              <a:buNone/>
            </a:pPr>
            <a:r>
              <a:rPr lang="zh-CN" altLang="en-US" b="1">
                <a:solidFill>
                  <a:srgbClr val="EF44AE"/>
                </a:solidFill>
                <a:latin typeface="方正大标宋简体" panose="02000000000000000000" charset="-122"/>
                <a:ea typeface="方正大标宋简体" panose="02000000000000000000" charset="-122"/>
              </a:rPr>
              <a:t>上海浦东</a:t>
            </a:r>
            <a:endParaRPr lang="zh-CN" altLang="en-US" b="1">
              <a:solidFill>
                <a:srgbClr val="EF44AE"/>
              </a:solidFill>
              <a:latin typeface="方正大标宋简体" panose="02000000000000000000" charset="-122"/>
              <a:ea typeface="方正大标宋简体" panose="02000000000000000000" charset="-122"/>
            </a:endParaRPr>
          </a:p>
        </p:txBody>
      </p:sp>
      <p:grpSp>
        <p:nvGrpSpPr>
          <p:cNvPr id="42" name="Group 93"/>
          <p:cNvGrpSpPr/>
          <p:nvPr>
            <p:custDataLst>
              <p:tags r:id="rId33"/>
            </p:custDataLst>
          </p:nvPr>
        </p:nvGrpSpPr>
        <p:grpSpPr>
          <a:xfrm>
            <a:off x="3759200" y="4287156"/>
            <a:ext cx="2183130" cy="565514"/>
            <a:chOff x="86" y="41"/>
            <a:chExt cx="1554" cy="360"/>
          </a:xfrm>
        </p:grpSpPr>
        <p:sp>
          <p:nvSpPr>
            <p:cNvPr id="66654" name="Rectangle 91"/>
            <p:cNvSpPr>
              <a:spLocks noChangeArrowheads="1"/>
            </p:cNvSpPr>
            <p:nvPr>
              <p:custDataLst>
                <p:tags r:id="rId34"/>
              </p:custDataLst>
            </p:nvPr>
          </p:nvSpPr>
          <p:spPr bwMode="auto">
            <a:xfrm>
              <a:off x="856" y="267"/>
              <a:ext cx="233" cy="134"/>
            </a:xfrm>
            <a:prstGeom prst="rect">
              <a:avLst/>
            </a:prstGeom>
            <a:solidFill>
              <a:srgbClr val="FFFFFF"/>
            </a:solidFill>
            <a:ln w="9525">
              <a:solidFill>
                <a:srgbClr val="000000"/>
              </a:solidFill>
              <a:miter lim="800000"/>
            </a:ln>
          </p:spPr>
          <p:txBody>
            <a:bodyPr wrap="none" anchor="ctr"/>
            <a:lstStyle/>
            <a:p>
              <a:pPr algn="ctr">
                <a:spcBef>
                  <a:spcPct val="0"/>
                </a:spcBef>
                <a:buFontTx/>
                <a:buNone/>
              </a:pPr>
              <a:r>
                <a:rPr lang="zh-CN" altLang="en-US" sz="1400" b="1">
                  <a:solidFill>
                    <a:srgbClr val="CC0099"/>
                  </a:solidFill>
                  <a:latin typeface="方正大标宋简体" panose="02000000000000000000" charset="-122"/>
                  <a:ea typeface="方正大标宋简体" panose="02000000000000000000" charset="-122"/>
                </a:rPr>
                <a:t>岳阳</a:t>
              </a:r>
              <a:endParaRPr lang="zh-CN" altLang="en-US" sz="1400" b="1">
                <a:solidFill>
                  <a:srgbClr val="CC0099"/>
                </a:solidFill>
                <a:latin typeface="方正大标宋简体" panose="02000000000000000000" charset="-122"/>
                <a:ea typeface="方正大标宋简体" panose="02000000000000000000" charset="-122"/>
              </a:endParaRPr>
            </a:p>
          </p:txBody>
        </p:sp>
        <p:sp>
          <p:nvSpPr>
            <p:cNvPr id="66655" name="Rectangle 95"/>
            <p:cNvSpPr>
              <a:spLocks noChangeArrowheads="1"/>
            </p:cNvSpPr>
            <p:nvPr>
              <p:custDataLst>
                <p:tags r:id="rId35"/>
              </p:custDataLst>
            </p:nvPr>
          </p:nvSpPr>
          <p:spPr bwMode="auto">
            <a:xfrm>
              <a:off x="86" y="235"/>
              <a:ext cx="248" cy="110"/>
            </a:xfrm>
            <a:prstGeom prst="rect">
              <a:avLst/>
            </a:prstGeom>
            <a:solidFill>
              <a:srgbClr val="FFFFFF"/>
            </a:solidFill>
            <a:ln w="9525">
              <a:solidFill>
                <a:srgbClr val="000000"/>
              </a:solidFill>
              <a:miter lim="800000"/>
            </a:ln>
          </p:spPr>
          <p:txBody>
            <a:bodyPr wrap="none" anchor="ctr"/>
            <a:lstStyle/>
            <a:p>
              <a:pPr algn="ctr">
                <a:spcBef>
                  <a:spcPct val="0"/>
                </a:spcBef>
                <a:buFontTx/>
                <a:buNone/>
              </a:pPr>
              <a:r>
                <a:rPr lang="zh-CN" altLang="en-US" sz="1400" b="1">
                  <a:solidFill>
                    <a:srgbClr val="CC0099"/>
                  </a:solidFill>
                  <a:latin typeface="方正大标宋简体" panose="02000000000000000000" charset="-122"/>
                  <a:ea typeface="方正大标宋简体" panose="02000000000000000000" charset="-122"/>
                </a:rPr>
                <a:t>重庆</a:t>
              </a:r>
              <a:endParaRPr lang="zh-CN" altLang="en-US" sz="1400" b="1">
                <a:solidFill>
                  <a:srgbClr val="CC0099"/>
                </a:solidFill>
                <a:latin typeface="方正大标宋简体" panose="02000000000000000000" charset="-122"/>
                <a:ea typeface="方正大标宋简体" panose="02000000000000000000" charset="-122"/>
              </a:endParaRPr>
            </a:p>
          </p:txBody>
        </p:sp>
        <p:sp>
          <p:nvSpPr>
            <p:cNvPr id="66656" name="Rectangle 96"/>
            <p:cNvSpPr>
              <a:spLocks noChangeArrowheads="1"/>
            </p:cNvSpPr>
            <p:nvPr>
              <p:custDataLst>
                <p:tags r:id="rId36"/>
              </p:custDataLst>
            </p:nvPr>
          </p:nvSpPr>
          <p:spPr bwMode="auto">
            <a:xfrm>
              <a:off x="1180" y="223"/>
              <a:ext cx="233" cy="133"/>
            </a:xfrm>
            <a:prstGeom prst="rect">
              <a:avLst/>
            </a:prstGeom>
            <a:solidFill>
              <a:srgbClr val="FFFFFF"/>
            </a:solidFill>
            <a:ln w="9525">
              <a:solidFill>
                <a:srgbClr val="000000"/>
              </a:solidFill>
              <a:miter lim="800000"/>
            </a:ln>
          </p:spPr>
          <p:txBody>
            <a:bodyPr wrap="none" anchor="ctr"/>
            <a:lstStyle/>
            <a:p>
              <a:pPr algn="ctr">
                <a:spcBef>
                  <a:spcPct val="0"/>
                </a:spcBef>
                <a:buFontTx/>
                <a:buNone/>
              </a:pPr>
              <a:r>
                <a:rPr lang="zh-CN" altLang="en-US" sz="1400" b="1">
                  <a:solidFill>
                    <a:srgbClr val="CC0099"/>
                  </a:solidFill>
                  <a:latin typeface="方正大标宋简体" panose="02000000000000000000" charset="-122"/>
                  <a:ea typeface="方正大标宋简体" panose="02000000000000000000" charset="-122"/>
                </a:rPr>
                <a:t>九江</a:t>
              </a:r>
              <a:endParaRPr lang="zh-CN" altLang="en-US" sz="1400" b="1">
                <a:solidFill>
                  <a:srgbClr val="CC0099"/>
                </a:solidFill>
                <a:latin typeface="方正大标宋简体" panose="02000000000000000000" charset="-122"/>
                <a:ea typeface="方正大标宋简体" panose="02000000000000000000" charset="-122"/>
              </a:endParaRPr>
            </a:p>
          </p:txBody>
        </p:sp>
        <p:sp>
          <p:nvSpPr>
            <p:cNvPr id="66657" name="Rectangle 97"/>
            <p:cNvSpPr>
              <a:spLocks noChangeArrowheads="1"/>
            </p:cNvSpPr>
            <p:nvPr>
              <p:custDataLst>
                <p:tags r:id="rId37"/>
              </p:custDataLst>
            </p:nvPr>
          </p:nvSpPr>
          <p:spPr bwMode="auto">
            <a:xfrm>
              <a:off x="998" y="41"/>
              <a:ext cx="316" cy="137"/>
            </a:xfrm>
            <a:prstGeom prst="rect">
              <a:avLst/>
            </a:prstGeom>
            <a:solidFill>
              <a:srgbClr val="FFFFFF"/>
            </a:solidFill>
            <a:ln w="9525">
              <a:solidFill>
                <a:srgbClr val="000000"/>
              </a:solidFill>
              <a:miter lim="800000"/>
            </a:ln>
          </p:spPr>
          <p:txBody>
            <a:bodyPr wrap="none" anchor="ctr"/>
            <a:lstStyle/>
            <a:p>
              <a:pPr algn="ctr">
                <a:spcBef>
                  <a:spcPct val="0"/>
                </a:spcBef>
                <a:buFontTx/>
                <a:buNone/>
              </a:pPr>
              <a:r>
                <a:rPr lang="zh-CN" altLang="en-US" sz="1400" b="1">
                  <a:solidFill>
                    <a:srgbClr val="CC0099"/>
                  </a:solidFill>
                  <a:latin typeface="方正大标宋简体" panose="02000000000000000000" charset="-122"/>
                  <a:ea typeface="方正大标宋简体" panose="02000000000000000000" charset="-122"/>
                </a:rPr>
                <a:t>武汉</a:t>
              </a:r>
              <a:endParaRPr lang="zh-CN" altLang="en-US" sz="1400" b="1">
                <a:solidFill>
                  <a:srgbClr val="CC0099"/>
                </a:solidFill>
                <a:latin typeface="方正大标宋简体" panose="02000000000000000000" charset="-122"/>
                <a:ea typeface="方正大标宋简体" panose="02000000000000000000" charset="-122"/>
              </a:endParaRPr>
            </a:p>
          </p:txBody>
        </p:sp>
        <p:sp>
          <p:nvSpPr>
            <p:cNvPr id="66658" name="Rectangle 98"/>
            <p:cNvSpPr>
              <a:spLocks noChangeArrowheads="1"/>
            </p:cNvSpPr>
            <p:nvPr>
              <p:custDataLst>
                <p:tags r:id="rId38"/>
              </p:custDataLst>
            </p:nvPr>
          </p:nvSpPr>
          <p:spPr bwMode="auto">
            <a:xfrm>
              <a:off x="1407" y="45"/>
              <a:ext cx="233" cy="133"/>
            </a:xfrm>
            <a:prstGeom prst="rect">
              <a:avLst/>
            </a:prstGeom>
            <a:solidFill>
              <a:srgbClr val="FFFFFF"/>
            </a:solidFill>
            <a:ln w="9525">
              <a:solidFill>
                <a:srgbClr val="000000"/>
              </a:solidFill>
              <a:miter lim="800000"/>
            </a:ln>
          </p:spPr>
          <p:txBody>
            <a:bodyPr wrap="none" anchor="ctr"/>
            <a:lstStyle/>
            <a:p>
              <a:pPr algn="ctr">
                <a:spcBef>
                  <a:spcPct val="0"/>
                </a:spcBef>
                <a:buFontTx/>
                <a:buNone/>
              </a:pPr>
              <a:r>
                <a:rPr lang="zh-CN" altLang="en-US" sz="1400" b="1">
                  <a:solidFill>
                    <a:srgbClr val="CC0099"/>
                  </a:solidFill>
                  <a:latin typeface="方正大标宋简体" panose="02000000000000000000" charset="-122"/>
                  <a:ea typeface="方正大标宋简体" panose="02000000000000000000" charset="-122"/>
                </a:rPr>
                <a:t>芜湖</a:t>
              </a:r>
              <a:endParaRPr lang="zh-CN" altLang="en-US" sz="1400" b="1">
                <a:solidFill>
                  <a:srgbClr val="CC0099"/>
                </a:solidFill>
                <a:latin typeface="方正大标宋简体" panose="02000000000000000000" charset="-122"/>
                <a:ea typeface="方正大标宋简体" panose="02000000000000000000" charset="-122"/>
              </a:endParaRPr>
            </a:p>
          </p:txBody>
        </p:sp>
      </p:grpSp>
      <p:grpSp>
        <p:nvGrpSpPr>
          <p:cNvPr id="43" name="组合 42"/>
          <p:cNvGrpSpPr/>
          <p:nvPr>
            <p:custDataLst>
              <p:tags r:id="rId39"/>
            </p:custDataLst>
          </p:nvPr>
        </p:nvGrpSpPr>
        <p:grpSpPr>
          <a:xfrm>
            <a:off x="454025" y="994410"/>
            <a:ext cx="6999148" cy="4951730"/>
            <a:chOff x="748" y="1658"/>
            <a:chExt cx="10901" cy="7798"/>
          </a:xfrm>
        </p:grpSpPr>
        <p:grpSp>
          <p:nvGrpSpPr>
            <p:cNvPr id="44" name="组合 43"/>
            <p:cNvGrpSpPr/>
            <p:nvPr>
              <p:custDataLst>
                <p:tags r:id="rId40"/>
              </p:custDataLst>
            </p:nvPr>
          </p:nvGrpSpPr>
          <p:grpSpPr>
            <a:xfrm>
              <a:off x="1565" y="1658"/>
              <a:ext cx="10084" cy="7798"/>
              <a:chOff x="9126" y="1419"/>
              <a:chExt cx="10084" cy="7798"/>
            </a:xfrm>
          </p:grpSpPr>
          <p:sp>
            <p:nvSpPr>
              <p:cNvPr id="53" name="文本框 48"/>
              <p:cNvSpPr txBox="1"/>
              <p:nvPr>
                <p:custDataLst>
                  <p:tags r:id="rId41"/>
                </p:custDataLst>
              </p:nvPr>
            </p:nvSpPr>
            <p:spPr>
              <a:xfrm>
                <a:off x="16958" y="1419"/>
                <a:ext cx="1225" cy="677"/>
              </a:xfrm>
              <a:prstGeom prst="rect">
                <a:avLst/>
              </a:prstGeom>
              <a:noFill/>
              <a:ln w="9525">
                <a:noFill/>
              </a:ln>
            </p:spPr>
            <p:txBody>
              <a:bodyPr>
                <a:spAutoFit/>
              </a:bodyPr>
              <a:lstStyle/>
              <a:p>
                <a:pPr>
                  <a:lnSpc>
                    <a:spcPct val="100000"/>
                  </a:lnSpc>
                  <a:buClr>
                    <a:srgbClr val="FFFFFF"/>
                  </a:buClr>
                </a:pPr>
                <a:r>
                  <a:rPr lang="zh-CN" altLang="en-US" sz="2200" b="1">
                    <a:solidFill>
                      <a:srgbClr val="0070C0"/>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rPr>
                  <a:t>黑河</a:t>
                </a:r>
                <a:endParaRPr lang="zh-CN" altLang="en-US" sz="2200" b="1">
                  <a:solidFill>
                    <a:srgbClr val="0070C0"/>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endParaRPr>
              </a:p>
            </p:txBody>
          </p:sp>
          <p:sp>
            <p:nvSpPr>
              <p:cNvPr id="54" name="文本框 47"/>
              <p:cNvSpPr txBox="1"/>
              <p:nvPr>
                <p:custDataLst>
                  <p:tags r:id="rId42"/>
                </p:custDataLst>
              </p:nvPr>
            </p:nvSpPr>
            <p:spPr>
              <a:xfrm>
                <a:off x="15339" y="2096"/>
                <a:ext cx="1671" cy="677"/>
              </a:xfrm>
              <a:prstGeom prst="rect">
                <a:avLst/>
              </a:prstGeom>
              <a:noFill/>
              <a:ln w="9525">
                <a:noFill/>
              </a:ln>
            </p:spPr>
            <p:txBody>
              <a:bodyPr>
                <a:spAutoFit/>
              </a:bodyPr>
              <a:lstStyle/>
              <a:p>
                <a:pPr>
                  <a:lnSpc>
                    <a:spcPct val="100000"/>
                  </a:lnSpc>
                  <a:buClr>
                    <a:srgbClr val="FFFFFF"/>
                  </a:buClr>
                </a:pPr>
                <a:r>
                  <a:rPr lang="zh-CN" altLang="en-US" sz="2200" b="1">
                    <a:solidFill>
                      <a:srgbClr val="0070C0"/>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rPr>
                  <a:t>满洲里</a:t>
                </a:r>
                <a:endParaRPr lang="zh-CN" altLang="en-US" sz="2200" b="1">
                  <a:solidFill>
                    <a:srgbClr val="0070C0"/>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endParaRPr>
              </a:p>
            </p:txBody>
          </p:sp>
          <p:sp>
            <p:nvSpPr>
              <p:cNvPr id="55" name="文本框 49"/>
              <p:cNvSpPr txBox="1"/>
              <p:nvPr>
                <p:custDataLst>
                  <p:tags r:id="rId43"/>
                </p:custDataLst>
              </p:nvPr>
            </p:nvSpPr>
            <p:spPr>
              <a:xfrm>
                <a:off x="17985" y="3258"/>
                <a:ext cx="1225" cy="677"/>
              </a:xfrm>
              <a:prstGeom prst="rect">
                <a:avLst/>
              </a:prstGeom>
              <a:noFill/>
              <a:ln w="9525">
                <a:noFill/>
              </a:ln>
            </p:spPr>
            <p:txBody>
              <a:bodyPr>
                <a:spAutoFit/>
              </a:bodyPr>
              <a:lstStyle/>
              <a:p>
                <a:pPr>
                  <a:lnSpc>
                    <a:spcPct val="100000"/>
                  </a:lnSpc>
                  <a:buClr>
                    <a:srgbClr val="FFFFFF"/>
                  </a:buClr>
                </a:pPr>
                <a:r>
                  <a:rPr lang="zh-CN" altLang="en-US" sz="2200" b="1">
                    <a:solidFill>
                      <a:srgbClr val="0070C0"/>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rPr>
                  <a:t>珲春</a:t>
                </a:r>
                <a:endParaRPr lang="zh-CN" altLang="en-US" sz="2200" b="1">
                  <a:solidFill>
                    <a:srgbClr val="0070C0"/>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endParaRPr>
              </a:p>
            </p:txBody>
          </p:sp>
          <p:sp>
            <p:nvSpPr>
              <p:cNvPr id="56" name="文本框 45"/>
              <p:cNvSpPr txBox="1"/>
              <p:nvPr>
                <p:custDataLst>
                  <p:tags r:id="rId44"/>
                </p:custDataLst>
              </p:nvPr>
            </p:nvSpPr>
            <p:spPr>
              <a:xfrm>
                <a:off x="12702" y="8540"/>
                <a:ext cx="1225" cy="677"/>
              </a:xfrm>
              <a:prstGeom prst="rect">
                <a:avLst/>
              </a:prstGeom>
              <a:noFill/>
              <a:ln w="9525">
                <a:noFill/>
              </a:ln>
            </p:spPr>
            <p:txBody>
              <a:bodyPr>
                <a:spAutoFit/>
              </a:bodyPr>
              <a:lstStyle/>
              <a:p>
                <a:pPr>
                  <a:lnSpc>
                    <a:spcPct val="100000"/>
                  </a:lnSpc>
                  <a:buClr>
                    <a:srgbClr val="FFFFFF"/>
                  </a:buClr>
                </a:pPr>
                <a:r>
                  <a:rPr lang="zh-CN" altLang="en-US" sz="2200" b="1">
                    <a:solidFill>
                      <a:srgbClr val="0070C0"/>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rPr>
                  <a:t>河口</a:t>
                </a:r>
                <a:endParaRPr lang="zh-CN" altLang="en-US" sz="2200" b="1">
                  <a:solidFill>
                    <a:srgbClr val="0070C0"/>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endParaRPr>
              </a:p>
            </p:txBody>
          </p:sp>
          <p:sp>
            <p:nvSpPr>
              <p:cNvPr id="57" name="文本框 44"/>
              <p:cNvSpPr txBox="1"/>
              <p:nvPr>
                <p:custDataLst>
                  <p:tags r:id="rId45"/>
                </p:custDataLst>
              </p:nvPr>
            </p:nvSpPr>
            <p:spPr>
              <a:xfrm>
                <a:off x="11726" y="7863"/>
                <a:ext cx="1225" cy="677"/>
              </a:xfrm>
              <a:prstGeom prst="rect">
                <a:avLst/>
              </a:prstGeom>
              <a:noFill/>
              <a:ln w="9525">
                <a:noFill/>
              </a:ln>
            </p:spPr>
            <p:txBody>
              <a:bodyPr>
                <a:spAutoFit/>
              </a:bodyPr>
              <a:lstStyle/>
              <a:p>
                <a:pPr>
                  <a:lnSpc>
                    <a:spcPct val="100000"/>
                  </a:lnSpc>
                  <a:buClr>
                    <a:srgbClr val="FFFFFF"/>
                  </a:buClr>
                </a:pPr>
                <a:r>
                  <a:rPr lang="zh-CN" altLang="en-US" sz="2200" b="1">
                    <a:solidFill>
                      <a:srgbClr val="0070C0"/>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rPr>
                  <a:t>瑞丽</a:t>
                </a:r>
                <a:endParaRPr lang="zh-CN" altLang="en-US" sz="2200" b="1">
                  <a:solidFill>
                    <a:srgbClr val="0070C0"/>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endParaRPr>
              </a:p>
            </p:txBody>
          </p:sp>
          <p:sp>
            <p:nvSpPr>
              <p:cNvPr id="58" name="文本框 43"/>
              <p:cNvSpPr txBox="1"/>
              <p:nvPr>
                <p:custDataLst>
                  <p:tags r:id="rId46"/>
                </p:custDataLst>
              </p:nvPr>
            </p:nvSpPr>
            <p:spPr>
              <a:xfrm>
                <a:off x="9126" y="2360"/>
                <a:ext cx="2142" cy="677"/>
              </a:xfrm>
              <a:prstGeom prst="rect">
                <a:avLst/>
              </a:prstGeom>
              <a:noFill/>
              <a:ln w="9525">
                <a:noFill/>
              </a:ln>
            </p:spPr>
            <p:txBody>
              <a:bodyPr wrap="square">
                <a:spAutoFit/>
              </a:bodyPr>
              <a:lstStyle/>
              <a:p>
                <a:pPr>
                  <a:lnSpc>
                    <a:spcPct val="100000"/>
                  </a:lnSpc>
                  <a:buClr>
                    <a:srgbClr val="FFFFFF"/>
                  </a:buClr>
                </a:pPr>
                <a:r>
                  <a:rPr lang="zh-CN" altLang="en-US" sz="2200" b="1">
                    <a:solidFill>
                      <a:srgbClr val="0070C0"/>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rPr>
                  <a:t>巴克图</a:t>
                </a:r>
                <a:endParaRPr lang="zh-CN" altLang="en-US" sz="2200" b="1">
                  <a:solidFill>
                    <a:srgbClr val="0070C0"/>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endParaRPr>
              </a:p>
            </p:txBody>
          </p:sp>
          <p:sp>
            <p:nvSpPr>
              <p:cNvPr id="83" name="文本框 46"/>
              <p:cNvSpPr txBox="1"/>
              <p:nvPr>
                <p:custDataLst>
                  <p:tags r:id="rId47"/>
                </p:custDataLst>
              </p:nvPr>
            </p:nvSpPr>
            <p:spPr>
              <a:xfrm>
                <a:off x="13629" y="8214"/>
                <a:ext cx="1225" cy="677"/>
              </a:xfrm>
              <a:prstGeom prst="rect">
                <a:avLst/>
              </a:prstGeom>
              <a:noFill/>
              <a:ln w="9525">
                <a:noFill/>
              </a:ln>
            </p:spPr>
            <p:txBody>
              <a:bodyPr>
                <a:spAutoFit/>
              </a:bodyPr>
              <a:lstStyle/>
              <a:p>
                <a:pPr>
                  <a:lnSpc>
                    <a:spcPct val="100000"/>
                  </a:lnSpc>
                  <a:buClr>
                    <a:srgbClr val="FFFFFF"/>
                  </a:buClr>
                </a:pPr>
                <a:r>
                  <a:rPr lang="zh-CN" altLang="en-US" sz="2200" b="1">
                    <a:solidFill>
                      <a:srgbClr val="0070C0"/>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rPr>
                  <a:t>东兴</a:t>
                </a:r>
                <a:endParaRPr lang="zh-CN" altLang="en-US" sz="2200" b="1">
                  <a:solidFill>
                    <a:srgbClr val="0070C0"/>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endParaRPr>
              </a:p>
            </p:txBody>
          </p:sp>
        </p:grpSp>
        <p:sp>
          <p:nvSpPr>
            <p:cNvPr id="84" name="文本框 43"/>
            <p:cNvSpPr txBox="1"/>
            <p:nvPr>
              <p:custDataLst>
                <p:tags r:id="rId48"/>
              </p:custDataLst>
            </p:nvPr>
          </p:nvSpPr>
          <p:spPr>
            <a:xfrm>
              <a:off x="748" y="3114"/>
              <a:ext cx="2142" cy="677"/>
            </a:xfrm>
            <a:prstGeom prst="rect">
              <a:avLst/>
            </a:prstGeom>
            <a:noFill/>
            <a:ln w="9525">
              <a:noFill/>
            </a:ln>
          </p:spPr>
          <p:txBody>
            <a:bodyPr wrap="square">
              <a:spAutoFit/>
            </a:bodyPr>
            <a:lstStyle/>
            <a:p>
              <a:pPr>
                <a:lnSpc>
                  <a:spcPct val="100000"/>
                </a:lnSpc>
                <a:buClr>
                  <a:srgbClr val="FFFFFF"/>
                </a:buClr>
              </a:pPr>
              <a:r>
                <a:rPr lang="zh-CN" altLang="en-US" sz="2200" b="1">
                  <a:solidFill>
                    <a:srgbClr val="0070C0"/>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rPr>
                <a:t>霍尔果斯</a:t>
              </a:r>
              <a:endParaRPr lang="zh-CN" altLang="en-US" sz="2200" b="1">
                <a:solidFill>
                  <a:srgbClr val="0070C0"/>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endParaRPr>
            </a:p>
          </p:txBody>
        </p:sp>
      </p:grpSp>
      <p:grpSp>
        <p:nvGrpSpPr>
          <p:cNvPr id="85" name="组合 84"/>
          <p:cNvGrpSpPr/>
          <p:nvPr>
            <p:custDataLst>
              <p:tags r:id="rId49"/>
            </p:custDataLst>
          </p:nvPr>
        </p:nvGrpSpPr>
        <p:grpSpPr>
          <a:xfrm>
            <a:off x="1390177" y="1797050"/>
            <a:ext cx="5679278" cy="3719195"/>
            <a:chOff x="2828" y="3110"/>
            <a:chExt cx="7701" cy="5470"/>
          </a:xfrm>
        </p:grpSpPr>
        <p:grpSp>
          <p:nvGrpSpPr>
            <p:cNvPr id="86" name="组合 85"/>
            <p:cNvGrpSpPr/>
            <p:nvPr>
              <p:custDataLst>
                <p:tags r:id="rId50"/>
              </p:custDataLst>
            </p:nvPr>
          </p:nvGrpSpPr>
          <p:grpSpPr>
            <a:xfrm>
              <a:off x="2828" y="3110"/>
              <a:ext cx="7701" cy="5470"/>
              <a:chOff x="2828" y="3110"/>
              <a:chExt cx="7701" cy="5470"/>
            </a:xfrm>
          </p:grpSpPr>
          <p:pic>
            <p:nvPicPr>
              <p:cNvPr id="144" name="图片 143" descr="huo4"/>
              <p:cNvPicPr>
                <a:picLocks noChangeAspect="1"/>
              </p:cNvPicPr>
              <p:nvPr>
                <p:custDataLst>
                  <p:tags r:id="rId51"/>
                </p:custDataLst>
              </p:nvPr>
            </p:nvPicPr>
            <p:blipFill>
              <a:blip r:embed="rId52">
                <a:biLevel thresh="50000"/>
                <a:grayscl/>
              </a:blip>
              <a:stretch>
                <a:fillRect/>
              </a:stretch>
            </p:blipFill>
            <p:spPr>
              <a:xfrm>
                <a:off x="9704" y="3562"/>
                <a:ext cx="313" cy="316"/>
              </a:xfrm>
              <a:prstGeom prst="rect">
                <a:avLst/>
              </a:prstGeom>
              <a:noFill/>
              <a:ln w="9525">
                <a:noFill/>
              </a:ln>
            </p:spPr>
          </p:pic>
          <p:pic>
            <p:nvPicPr>
              <p:cNvPr id="145" name="图片 144" descr="huo4"/>
              <p:cNvPicPr>
                <a:picLocks noChangeAspect="1"/>
              </p:cNvPicPr>
              <p:nvPr>
                <p:custDataLst>
                  <p:tags r:id="rId53"/>
                </p:custDataLst>
              </p:nvPr>
            </p:nvPicPr>
            <p:blipFill>
              <a:blip r:embed="rId52">
                <a:biLevel thresh="50000"/>
                <a:grayscl/>
              </a:blip>
              <a:stretch>
                <a:fillRect/>
              </a:stretch>
            </p:blipFill>
            <p:spPr>
              <a:xfrm>
                <a:off x="3576" y="3562"/>
                <a:ext cx="313" cy="316"/>
              </a:xfrm>
              <a:prstGeom prst="rect">
                <a:avLst/>
              </a:prstGeom>
              <a:noFill/>
              <a:ln w="9525">
                <a:noFill/>
              </a:ln>
            </p:spPr>
          </p:pic>
          <p:pic>
            <p:nvPicPr>
              <p:cNvPr id="146" name="图片 145" descr="huo4"/>
              <p:cNvPicPr>
                <a:picLocks noChangeAspect="1"/>
              </p:cNvPicPr>
              <p:nvPr>
                <p:custDataLst>
                  <p:tags r:id="rId54"/>
                </p:custDataLst>
              </p:nvPr>
            </p:nvPicPr>
            <p:blipFill>
              <a:blip r:embed="rId52">
                <a:biLevel thresh="50000"/>
                <a:grayscl/>
              </a:blip>
              <a:stretch>
                <a:fillRect/>
              </a:stretch>
            </p:blipFill>
            <p:spPr>
              <a:xfrm>
                <a:off x="3709" y="6678"/>
                <a:ext cx="313" cy="316"/>
              </a:xfrm>
              <a:prstGeom prst="rect">
                <a:avLst/>
              </a:prstGeom>
              <a:noFill/>
              <a:ln w="9525">
                <a:noFill/>
              </a:ln>
            </p:spPr>
          </p:pic>
          <p:pic>
            <p:nvPicPr>
              <p:cNvPr id="147" name="图片 146" descr="huo4"/>
              <p:cNvPicPr>
                <a:picLocks noChangeAspect="1"/>
              </p:cNvPicPr>
              <p:nvPr>
                <p:custDataLst>
                  <p:tags r:id="rId55"/>
                </p:custDataLst>
              </p:nvPr>
            </p:nvPicPr>
            <p:blipFill>
              <a:blip r:embed="rId52">
                <a:biLevel thresh="50000"/>
                <a:grayscl/>
              </a:blip>
              <a:stretch>
                <a:fillRect/>
              </a:stretch>
            </p:blipFill>
            <p:spPr>
              <a:xfrm>
                <a:off x="5390" y="5652"/>
                <a:ext cx="313" cy="316"/>
              </a:xfrm>
              <a:prstGeom prst="rect">
                <a:avLst/>
              </a:prstGeom>
              <a:noFill/>
              <a:ln w="9525">
                <a:noFill/>
              </a:ln>
            </p:spPr>
          </p:pic>
          <p:pic>
            <p:nvPicPr>
              <p:cNvPr id="148" name="图片 147" descr="huo4"/>
              <p:cNvPicPr>
                <a:picLocks noChangeAspect="1"/>
              </p:cNvPicPr>
              <p:nvPr>
                <p:custDataLst>
                  <p:tags r:id="rId56"/>
                </p:custDataLst>
              </p:nvPr>
            </p:nvPicPr>
            <p:blipFill>
              <a:blip r:embed="rId52">
                <a:biLevel thresh="50000"/>
                <a:grayscl/>
              </a:blip>
              <a:stretch>
                <a:fillRect/>
              </a:stretch>
            </p:blipFill>
            <p:spPr>
              <a:xfrm>
                <a:off x="5877" y="8264"/>
                <a:ext cx="313" cy="316"/>
              </a:xfrm>
              <a:prstGeom prst="rect">
                <a:avLst/>
              </a:prstGeom>
              <a:noFill/>
              <a:ln w="9525">
                <a:noFill/>
              </a:ln>
            </p:spPr>
          </p:pic>
          <p:pic>
            <p:nvPicPr>
              <p:cNvPr id="149" name="图片 148" descr="huo4"/>
              <p:cNvPicPr>
                <a:picLocks noChangeAspect="1"/>
              </p:cNvPicPr>
              <p:nvPr>
                <p:custDataLst>
                  <p:tags r:id="rId57"/>
                </p:custDataLst>
              </p:nvPr>
            </p:nvPicPr>
            <p:blipFill>
              <a:blip r:embed="rId52">
                <a:biLevel thresh="50000"/>
                <a:grayscl/>
              </a:blip>
              <a:stretch>
                <a:fillRect/>
              </a:stretch>
            </p:blipFill>
            <p:spPr>
              <a:xfrm>
                <a:off x="7498" y="4543"/>
                <a:ext cx="313" cy="316"/>
              </a:xfrm>
              <a:prstGeom prst="rect">
                <a:avLst/>
              </a:prstGeom>
              <a:noFill/>
              <a:ln w="9525">
                <a:noFill/>
              </a:ln>
            </p:spPr>
          </p:pic>
          <p:pic>
            <p:nvPicPr>
              <p:cNvPr id="150" name="图片 149" descr="huo4"/>
              <p:cNvPicPr>
                <a:picLocks noChangeAspect="1"/>
              </p:cNvPicPr>
              <p:nvPr>
                <p:custDataLst>
                  <p:tags r:id="rId58"/>
                </p:custDataLst>
              </p:nvPr>
            </p:nvPicPr>
            <p:blipFill>
              <a:blip r:embed="rId52">
                <a:biLevel thresh="50000"/>
                <a:grayscl/>
              </a:blip>
              <a:stretch>
                <a:fillRect/>
              </a:stretch>
            </p:blipFill>
            <p:spPr>
              <a:xfrm>
                <a:off x="6490" y="5162"/>
                <a:ext cx="313" cy="316"/>
              </a:xfrm>
              <a:prstGeom prst="rect">
                <a:avLst/>
              </a:prstGeom>
              <a:noFill/>
              <a:ln w="9525">
                <a:noFill/>
              </a:ln>
            </p:spPr>
          </p:pic>
          <p:pic>
            <p:nvPicPr>
              <p:cNvPr id="151" name="图片 150" descr="huo4"/>
              <p:cNvPicPr>
                <a:picLocks noChangeAspect="1"/>
              </p:cNvPicPr>
              <p:nvPr>
                <p:custDataLst>
                  <p:tags r:id="rId59"/>
                </p:custDataLst>
              </p:nvPr>
            </p:nvPicPr>
            <p:blipFill>
              <a:blip r:embed="rId52">
                <a:biLevel thresh="50000"/>
                <a:grayscl/>
              </a:blip>
              <a:stretch>
                <a:fillRect/>
              </a:stretch>
            </p:blipFill>
            <p:spPr>
              <a:xfrm>
                <a:off x="6575" y="7764"/>
                <a:ext cx="313" cy="316"/>
              </a:xfrm>
              <a:prstGeom prst="rect">
                <a:avLst/>
              </a:prstGeom>
              <a:noFill/>
              <a:ln w="9525">
                <a:noFill/>
              </a:ln>
            </p:spPr>
          </p:pic>
          <p:pic>
            <p:nvPicPr>
              <p:cNvPr id="152" name="图片 151" descr="huo4"/>
              <p:cNvPicPr>
                <a:picLocks noChangeAspect="1"/>
              </p:cNvPicPr>
              <p:nvPr>
                <p:custDataLst>
                  <p:tags r:id="rId60"/>
                </p:custDataLst>
              </p:nvPr>
            </p:nvPicPr>
            <p:blipFill>
              <a:blip r:embed="rId52">
                <a:biLevel thresh="50000"/>
                <a:grayscl/>
              </a:blip>
              <a:stretch>
                <a:fillRect/>
              </a:stretch>
            </p:blipFill>
            <p:spPr>
              <a:xfrm>
                <a:off x="7742" y="7604"/>
                <a:ext cx="313" cy="316"/>
              </a:xfrm>
              <a:prstGeom prst="rect">
                <a:avLst/>
              </a:prstGeom>
              <a:noFill/>
              <a:ln w="9525">
                <a:noFill/>
              </a:ln>
            </p:spPr>
          </p:pic>
          <p:sp>
            <p:nvSpPr>
              <p:cNvPr id="153" name="文本框 64"/>
              <p:cNvSpPr txBox="1"/>
              <p:nvPr>
                <p:custDataLst>
                  <p:tags r:id="rId61"/>
                </p:custDataLst>
              </p:nvPr>
            </p:nvSpPr>
            <p:spPr>
              <a:xfrm>
                <a:off x="2828" y="3839"/>
                <a:ext cx="2450" cy="632"/>
              </a:xfrm>
              <a:prstGeom prst="rect">
                <a:avLst/>
              </a:prstGeom>
              <a:noFill/>
              <a:ln w="9525">
                <a:noFill/>
              </a:ln>
            </p:spPr>
            <p:txBody>
              <a:bodyPr>
                <a:spAutoFit/>
              </a:bodyPr>
              <a:lstStyle/>
              <a:p>
                <a:pPr>
                  <a:lnSpc>
                    <a:spcPct val="100000"/>
                  </a:lnSpc>
                  <a:buClr>
                    <a:srgbClr val="FFFFFF"/>
                  </a:buClr>
                </a:pPr>
                <a:r>
                  <a:rPr lang="zh-CN" altLang="en-US" sz="2200" b="1">
                    <a:solidFill>
                      <a:srgbClr val="C00000"/>
                    </a:solidFill>
                    <a:effectLst/>
                    <a:latin typeface="方正大标宋简体" panose="02000000000000000000" charset="-122"/>
                    <a:ea typeface="方正大标宋简体" panose="02000000000000000000" charset="-122"/>
                  </a:rPr>
                  <a:t>乌鲁木齐</a:t>
                </a:r>
                <a:endParaRPr lang="zh-CN" altLang="en-US" sz="2200" b="1">
                  <a:solidFill>
                    <a:srgbClr val="C00000"/>
                  </a:solidFill>
                  <a:effectLst/>
                  <a:latin typeface="方正大标宋简体" panose="02000000000000000000" charset="-122"/>
                  <a:ea typeface="方正大标宋简体" panose="02000000000000000000" charset="-122"/>
                </a:endParaRPr>
              </a:p>
            </p:txBody>
          </p:sp>
          <p:sp>
            <p:nvSpPr>
              <p:cNvPr id="154" name="文本框 65"/>
              <p:cNvSpPr txBox="1"/>
              <p:nvPr>
                <p:custDataLst>
                  <p:tags r:id="rId62"/>
                </p:custDataLst>
              </p:nvPr>
            </p:nvSpPr>
            <p:spPr>
              <a:xfrm>
                <a:off x="3357" y="6170"/>
                <a:ext cx="1337" cy="632"/>
              </a:xfrm>
              <a:prstGeom prst="rect">
                <a:avLst/>
              </a:prstGeom>
              <a:noFill/>
              <a:ln w="9525">
                <a:noFill/>
              </a:ln>
            </p:spPr>
            <p:txBody>
              <a:bodyPr>
                <a:spAutoFit/>
              </a:bodyPr>
              <a:lstStyle/>
              <a:p>
                <a:pPr>
                  <a:lnSpc>
                    <a:spcPct val="100000"/>
                  </a:lnSpc>
                  <a:buClr>
                    <a:srgbClr val="FFFFFF"/>
                  </a:buClr>
                </a:pPr>
                <a:r>
                  <a:rPr lang="zh-CN" altLang="en-US" sz="2200" b="1">
                    <a:solidFill>
                      <a:srgbClr val="C00000"/>
                    </a:solidFill>
                    <a:effectLst/>
                    <a:latin typeface="方正大标宋简体" panose="02000000000000000000" charset="-122"/>
                    <a:ea typeface="方正大标宋简体" panose="02000000000000000000" charset="-122"/>
                  </a:rPr>
                  <a:t>拉萨</a:t>
                </a:r>
                <a:endParaRPr lang="zh-CN" altLang="en-US" sz="2200" b="1">
                  <a:solidFill>
                    <a:srgbClr val="C00000"/>
                  </a:solidFill>
                  <a:effectLst/>
                  <a:latin typeface="方正大标宋简体" panose="02000000000000000000" charset="-122"/>
                  <a:ea typeface="方正大标宋简体" panose="02000000000000000000" charset="-122"/>
                </a:endParaRPr>
              </a:p>
            </p:txBody>
          </p:sp>
          <p:sp>
            <p:nvSpPr>
              <p:cNvPr id="155" name="文本框 66"/>
              <p:cNvSpPr txBox="1"/>
              <p:nvPr>
                <p:custDataLst>
                  <p:tags r:id="rId63"/>
                </p:custDataLst>
              </p:nvPr>
            </p:nvSpPr>
            <p:spPr>
              <a:xfrm>
                <a:off x="5311" y="7799"/>
                <a:ext cx="1337" cy="632"/>
              </a:xfrm>
              <a:prstGeom prst="rect">
                <a:avLst/>
              </a:prstGeom>
              <a:noFill/>
              <a:ln w="9525">
                <a:noFill/>
              </a:ln>
            </p:spPr>
            <p:txBody>
              <a:bodyPr>
                <a:spAutoFit/>
              </a:bodyPr>
              <a:lstStyle/>
              <a:p>
                <a:pPr>
                  <a:lnSpc>
                    <a:spcPct val="100000"/>
                  </a:lnSpc>
                  <a:buClr>
                    <a:srgbClr val="FFFFFF"/>
                  </a:buClr>
                </a:pPr>
                <a:r>
                  <a:rPr lang="zh-CN" altLang="en-US" sz="2200" b="1">
                    <a:solidFill>
                      <a:srgbClr val="C00000"/>
                    </a:solidFill>
                    <a:effectLst/>
                    <a:latin typeface="方正大标宋简体" panose="02000000000000000000" charset="-122"/>
                    <a:ea typeface="方正大标宋简体" panose="02000000000000000000" charset="-122"/>
                  </a:rPr>
                  <a:t>昆明</a:t>
                </a:r>
                <a:endParaRPr lang="zh-CN" altLang="en-US" sz="2200" b="1">
                  <a:solidFill>
                    <a:srgbClr val="C00000"/>
                  </a:solidFill>
                  <a:effectLst/>
                  <a:latin typeface="方正大标宋简体" panose="02000000000000000000" charset="-122"/>
                  <a:ea typeface="方正大标宋简体" panose="02000000000000000000" charset="-122"/>
                </a:endParaRPr>
              </a:p>
            </p:txBody>
          </p:sp>
          <p:sp>
            <p:nvSpPr>
              <p:cNvPr id="156" name="文本框 67"/>
              <p:cNvSpPr txBox="1"/>
              <p:nvPr>
                <p:custDataLst>
                  <p:tags r:id="rId64"/>
                </p:custDataLst>
              </p:nvPr>
            </p:nvSpPr>
            <p:spPr>
              <a:xfrm>
                <a:off x="6250" y="7322"/>
                <a:ext cx="1337" cy="632"/>
              </a:xfrm>
              <a:prstGeom prst="rect">
                <a:avLst/>
              </a:prstGeom>
              <a:noFill/>
              <a:ln w="9525">
                <a:noFill/>
              </a:ln>
            </p:spPr>
            <p:txBody>
              <a:bodyPr>
                <a:spAutoFit/>
              </a:bodyPr>
              <a:lstStyle/>
              <a:p>
                <a:pPr>
                  <a:lnSpc>
                    <a:spcPct val="100000"/>
                  </a:lnSpc>
                  <a:buClr>
                    <a:srgbClr val="FFFFFF"/>
                  </a:buClr>
                </a:pPr>
                <a:r>
                  <a:rPr lang="zh-CN" altLang="en-US" sz="2200" b="1">
                    <a:solidFill>
                      <a:srgbClr val="C00000"/>
                    </a:solidFill>
                    <a:effectLst/>
                    <a:latin typeface="方正大标宋简体" panose="02000000000000000000" charset="-122"/>
                    <a:ea typeface="方正大标宋简体" panose="02000000000000000000" charset="-122"/>
                  </a:rPr>
                  <a:t>贵阳</a:t>
                </a:r>
                <a:endParaRPr lang="zh-CN" altLang="en-US" sz="2200" b="1">
                  <a:solidFill>
                    <a:srgbClr val="C00000"/>
                  </a:solidFill>
                  <a:effectLst/>
                  <a:latin typeface="方正大标宋简体" panose="02000000000000000000" charset="-122"/>
                  <a:ea typeface="方正大标宋简体" panose="02000000000000000000" charset="-122"/>
                </a:endParaRPr>
              </a:p>
            </p:txBody>
          </p:sp>
          <p:sp>
            <p:nvSpPr>
              <p:cNvPr id="157" name="文本框 68"/>
              <p:cNvSpPr txBox="1"/>
              <p:nvPr>
                <p:custDataLst>
                  <p:tags r:id="rId65"/>
                </p:custDataLst>
              </p:nvPr>
            </p:nvSpPr>
            <p:spPr>
              <a:xfrm>
                <a:off x="7417" y="7724"/>
                <a:ext cx="1337" cy="632"/>
              </a:xfrm>
              <a:prstGeom prst="rect">
                <a:avLst/>
              </a:prstGeom>
              <a:noFill/>
              <a:ln w="9525">
                <a:noFill/>
              </a:ln>
            </p:spPr>
            <p:txBody>
              <a:bodyPr>
                <a:spAutoFit/>
              </a:bodyPr>
              <a:lstStyle/>
              <a:p>
                <a:pPr>
                  <a:lnSpc>
                    <a:spcPct val="100000"/>
                  </a:lnSpc>
                  <a:buClr>
                    <a:srgbClr val="FFFFFF"/>
                  </a:buClr>
                </a:pPr>
                <a:r>
                  <a:rPr lang="zh-CN" altLang="en-US" sz="2200" b="1">
                    <a:solidFill>
                      <a:srgbClr val="C00000"/>
                    </a:solidFill>
                    <a:effectLst/>
                    <a:latin typeface="方正大标宋简体" panose="02000000000000000000" charset="-122"/>
                    <a:ea typeface="方正大标宋简体" panose="02000000000000000000" charset="-122"/>
                  </a:rPr>
                  <a:t>长沙</a:t>
                </a:r>
                <a:endParaRPr lang="zh-CN" altLang="en-US" sz="2200" b="1">
                  <a:solidFill>
                    <a:srgbClr val="C00000"/>
                  </a:solidFill>
                  <a:effectLst/>
                  <a:latin typeface="方正大标宋简体" panose="02000000000000000000" charset="-122"/>
                  <a:ea typeface="方正大标宋简体" panose="02000000000000000000" charset="-122"/>
                </a:endParaRPr>
              </a:p>
            </p:txBody>
          </p:sp>
          <p:sp>
            <p:nvSpPr>
              <p:cNvPr id="158" name="文本框 69"/>
              <p:cNvSpPr txBox="1"/>
              <p:nvPr>
                <p:custDataLst>
                  <p:tags r:id="rId66"/>
                </p:custDataLst>
              </p:nvPr>
            </p:nvSpPr>
            <p:spPr>
              <a:xfrm>
                <a:off x="4575" y="5355"/>
                <a:ext cx="1336" cy="632"/>
              </a:xfrm>
              <a:prstGeom prst="rect">
                <a:avLst/>
              </a:prstGeom>
              <a:noFill/>
              <a:ln w="9525">
                <a:noFill/>
              </a:ln>
            </p:spPr>
            <p:txBody>
              <a:bodyPr wrap="square">
                <a:spAutoFit/>
              </a:bodyPr>
              <a:lstStyle/>
              <a:p>
                <a:pPr>
                  <a:lnSpc>
                    <a:spcPct val="100000"/>
                  </a:lnSpc>
                  <a:buClr>
                    <a:srgbClr val="FFFFFF"/>
                  </a:buClr>
                </a:pPr>
                <a:r>
                  <a:rPr lang="zh-CN" altLang="en-US" sz="2200" b="1">
                    <a:solidFill>
                      <a:srgbClr val="C00000"/>
                    </a:solidFill>
                    <a:effectLst/>
                    <a:latin typeface="方正大标宋简体" panose="02000000000000000000" charset="-122"/>
                    <a:ea typeface="方正大标宋简体" panose="02000000000000000000" charset="-122"/>
                  </a:rPr>
                  <a:t>西宁</a:t>
                </a:r>
                <a:endParaRPr lang="zh-CN" altLang="en-US" sz="2200" b="1">
                  <a:solidFill>
                    <a:srgbClr val="C00000"/>
                  </a:solidFill>
                  <a:effectLst/>
                  <a:latin typeface="方正大标宋简体" panose="02000000000000000000" charset="-122"/>
                  <a:ea typeface="方正大标宋简体" panose="02000000000000000000" charset="-122"/>
                </a:endParaRPr>
              </a:p>
            </p:txBody>
          </p:sp>
          <p:sp>
            <p:nvSpPr>
              <p:cNvPr id="159" name="文本框 70"/>
              <p:cNvSpPr txBox="1"/>
              <p:nvPr>
                <p:custDataLst>
                  <p:tags r:id="rId67"/>
                </p:custDataLst>
              </p:nvPr>
            </p:nvSpPr>
            <p:spPr>
              <a:xfrm>
                <a:off x="6112" y="4642"/>
                <a:ext cx="1031" cy="632"/>
              </a:xfrm>
              <a:prstGeom prst="rect">
                <a:avLst/>
              </a:prstGeom>
              <a:noFill/>
              <a:ln w="9525">
                <a:noFill/>
              </a:ln>
            </p:spPr>
            <p:txBody>
              <a:bodyPr wrap="square">
                <a:spAutoFit/>
              </a:bodyPr>
              <a:lstStyle/>
              <a:p>
                <a:pPr>
                  <a:lnSpc>
                    <a:spcPct val="100000"/>
                  </a:lnSpc>
                  <a:buClr>
                    <a:srgbClr val="FFFFFF"/>
                  </a:buClr>
                </a:pPr>
                <a:r>
                  <a:rPr lang="zh-CN" altLang="en-US" sz="2200" b="1">
                    <a:solidFill>
                      <a:srgbClr val="C00000"/>
                    </a:solidFill>
                    <a:effectLst/>
                    <a:latin typeface="方正大标宋简体" panose="02000000000000000000" charset="-122"/>
                    <a:ea typeface="方正大标宋简体" panose="02000000000000000000" charset="-122"/>
                  </a:rPr>
                  <a:t>银川</a:t>
                </a:r>
                <a:endParaRPr lang="zh-CN" altLang="en-US" sz="2200" b="1">
                  <a:solidFill>
                    <a:srgbClr val="C00000"/>
                  </a:solidFill>
                  <a:effectLst/>
                  <a:latin typeface="方正大标宋简体" panose="02000000000000000000" charset="-122"/>
                  <a:ea typeface="方正大标宋简体" panose="02000000000000000000" charset="-122"/>
                </a:endParaRPr>
              </a:p>
            </p:txBody>
          </p:sp>
          <p:sp>
            <p:nvSpPr>
              <p:cNvPr id="160" name="文本框 71"/>
              <p:cNvSpPr txBox="1"/>
              <p:nvPr>
                <p:custDataLst>
                  <p:tags r:id="rId68"/>
                </p:custDataLst>
              </p:nvPr>
            </p:nvSpPr>
            <p:spPr>
              <a:xfrm>
                <a:off x="6561" y="4107"/>
                <a:ext cx="2351" cy="632"/>
              </a:xfrm>
              <a:prstGeom prst="rect">
                <a:avLst/>
              </a:prstGeom>
              <a:noFill/>
              <a:ln w="9525">
                <a:noFill/>
              </a:ln>
            </p:spPr>
            <p:txBody>
              <a:bodyPr wrap="square">
                <a:spAutoFit/>
              </a:bodyPr>
              <a:lstStyle/>
              <a:p>
                <a:pPr>
                  <a:lnSpc>
                    <a:spcPct val="100000"/>
                  </a:lnSpc>
                  <a:buClr>
                    <a:srgbClr val="FFFFFF"/>
                  </a:buClr>
                </a:pPr>
                <a:r>
                  <a:rPr lang="zh-CN" altLang="en-US" sz="2200" b="1">
                    <a:solidFill>
                      <a:srgbClr val="C00000"/>
                    </a:solidFill>
                    <a:effectLst/>
                    <a:latin typeface="方正大标宋简体" panose="02000000000000000000" charset="-122"/>
                    <a:ea typeface="方正大标宋简体" panose="02000000000000000000" charset="-122"/>
                  </a:rPr>
                  <a:t>呼和浩特</a:t>
                </a:r>
                <a:endParaRPr lang="zh-CN" altLang="en-US" sz="2200" b="1">
                  <a:solidFill>
                    <a:srgbClr val="C00000"/>
                  </a:solidFill>
                  <a:effectLst/>
                  <a:latin typeface="方正大标宋简体" panose="02000000000000000000" charset="-122"/>
                  <a:ea typeface="方正大标宋简体" panose="02000000000000000000" charset="-122"/>
                </a:endParaRPr>
              </a:p>
            </p:txBody>
          </p:sp>
          <p:sp>
            <p:nvSpPr>
              <p:cNvPr id="161" name="文本框 72"/>
              <p:cNvSpPr txBox="1"/>
              <p:nvPr>
                <p:custDataLst>
                  <p:tags r:id="rId69"/>
                </p:custDataLst>
              </p:nvPr>
            </p:nvSpPr>
            <p:spPr>
              <a:xfrm>
                <a:off x="9192" y="3110"/>
                <a:ext cx="1337" cy="632"/>
              </a:xfrm>
              <a:prstGeom prst="rect">
                <a:avLst/>
              </a:prstGeom>
              <a:noFill/>
              <a:ln w="9525">
                <a:noFill/>
              </a:ln>
            </p:spPr>
            <p:txBody>
              <a:bodyPr>
                <a:spAutoFit/>
              </a:bodyPr>
              <a:lstStyle/>
              <a:p>
                <a:pPr>
                  <a:lnSpc>
                    <a:spcPct val="100000"/>
                  </a:lnSpc>
                  <a:buClr>
                    <a:srgbClr val="FFFFFF"/>
                  </a:buClr>
                </a:pPr>
                <a:r>
                  <a:rPr lang="zh-CN" altLang="en-US" sz="2200" b="1">
                    <a:solidFill>
                      <a:srgbClr val="C00000"/>
                    </a:solidFill>
                    <a:effectLst/>
                    <a:latin typeface="方正大标宋简体" panose="02000000000000000000" charset="-122"/>
                    <a:ea typeface="方正大标宋简体" panose="02000000000000000000" charset="-122"/>
                  </a:rPr>
                  <a:t>长春</a:t>
                </a:r>
                <a:endParaRPr lang="zh-CN" altLang="en-US" sz="2200" b="1">
                  <a:solidFill>
                    <a:srgbClr val="C00000"/>
                  </a:solidFill>
                  <a:effectLst/>
                  <a:latin typeface="方正大标宋简体" panose="02000000000000000000" charset="-122"/>
                  <a:ea typeface="方正大标宋简体" panose="02000000000000000000" charset="-122"/>
                </a:endParaRPr>
              </a:p>
            </p:txBody>
          </p:sp>
        </p:grpSp>
        <p:grpSp>
          <p:nvGrpSpPr>
            <p:cNvPr id="162" name="组合 161"/>
            <p:cNvGrpSpPr/>
            <p:nvPr>
              <p:custDataLst>
                <p:tags r:id="rId70"/>
              </p:custDataLst>
            </p:nvPr>
          </p:nvGrpSpPr>
          <p:grpSpPr>
            <a:xfrm>
              <a:off x="6761" y="5471"/>
              <a:ext cx="1337" cy="905"/>
              <a:chOff x="6761" y="5471"/>
              <a:chExt cx="1337" cy="905"/>
            </a:xfrm>
          </p:grpSpPr>
          <p:pic>
            <p:nvPicPr>
              <p:cNvPr id="163" name="图片 162" descr="huo4"/>
              <p:cNvPicPr>
                <a:picLocks noChangeAspect="1"/>
              </p:cNvPicPr>
              <p:nvPr>
                <p:custDataLst>
                  <p:tags r:id="rId71"/>
                </p:custDataLst>
              </p:nvPr>
            </p:nvPicPr>
            <p:blipFill>
              <a:blip r:embed="rId52">
                <a:biLevel thresh="50000"/>
                <a:grayscl/>
              </a:blip>
              <a:stretch>
                <a:fillRect/>
              </a:stretch>
            </p:blipFill>
            <p:spPr>
              <a:xfrm>
                <a:off x="7048" y="6060"/>
                <a:ext cx="313" cy="316"/>
              </a:xfrm>
              <a:prstGeom prst="rect">
                <a:avLst/>
              </a:prstGeom>
              <a:noFill/>
              <a:ln w="9525">
                <a:noFill/>
              </a:ln>
            </p:spPr>
          </p:pic>
          <p:sp>
            <p:nvSpPr>
              <p:cNvPr id="164" name="文本框 73"/>
              <p:cNvSpPr txBox="1"/>
              <p:nvPr>
                <p:custDataLst>
                  <p:tags r:id="rId72"/>
                </p:custDataLst>
              </p:nvPr>
            </p:nvSpPr>
            <p:spPr>
              <a:xfrm>
                <a:off x="6761" y="5471"/>
                <a:ext cx="1337" cy="632"/>
              </a:xfrm>
              <a:prstGeom prst="rect">
                <a:avLst/>
              </a:prstGeom>
              <a:noFill/>
              <a:ln w="9525">
                <a:noFill/>
              </a:ln>
            </p:spPr>
            <p:txBody>
              <a:bodyPr>
                <a:spAutoFit/>
              </a:bodyPr>
              <a:lstStyle/>
              <a:p>
                <a:pPr>
                  <a:lnSpc>
                    <a:spcPct val="100000"/>
                  </a:lnSpc>
                  <a:buClr>
                    <a:srgbClr val="FFFFFF"/>
                  </a:buClr>
                </a:pPr>
                <a:r>
                  <a:rPr lang="zh-CN" altLang="en-US" sz="2200" b="1">
                    <a:solidFill>
                      <a:srgbClr val="C00000"/>
                    </a:solidFill>
                    <a:effectLst/>
                    <a:latin typeface="方正大标宋简体" panose="02000000000000000000" charset="-122"/>
                    <a:ea typeface="方正大标宋简体" panose="02000000000000000000" charset="-122"/>
                  </a:rPr>
                  <a:t>西安</a:t>
                </a:r>
                <a:endParaRPr lang="zh-CN" altLang="en-US" sz="2200" b="1">
                  <a:solidFill>
                    <a:srgbClr val="C00000"/>
                  </a:solidFill>
                  <a:effectLst/>
                  <a:latin typeface="方正大标宋简体" panose="02000000000000000000" charset="-122"/>
                  <a:ea typeface="方正大标宋简体" panose="02000000000000000000" charset="-122"/>
                </a:endParaRPr>
              </a:p>
            </p:txBody>
          </p:sp>
        </p:grpSp>
      </p:grpSp>
      <p:grpSp>
        <p:nvGrpSpPr>
          <p:cNvPr id="165" name="Group 105"/>
          <p:cNvGrpSpPr/>
          <p:nvPr>
            <p:custDataLst>
              <p:tags r:id="rId73"/>
            </p:custDataLst>
          </p:nvPr>
        </p:nvGrpSpPr>
        <p:grpSpPr>
          <a:xfrm>
            <a:off x="4579620" y="5024755"/>
            <a:ext cx="1643380" cy="1365250"/>
            <a:chOff x="0" y="0"/>
            <a:chExt cx="1135" cy="907"/>
          </a:xfrm>
        </p:grpSpPr>
        <p:sp>
          <p:nvSpPr>
            <p:cNvPr id="66666" name="AutoShape 106"/>
            <p:cNvSpPr>
              <a:spLocks noChangeArrowheads="1"/>
            </p:cNvSpPr>
            <p:nvPr>
              <p:custDataLst>
                <p:tags r:id="rId74"/>
              </p:custDataLst>
            </p:nvPr>
          </p:nvSpPr>
          <p:spPr bwMode="auto">
            <a:xfrm>
              <a:off x="0" y="680"/>
              <a:ext cx="227" cy="22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000000"/>
              </a:solidFill>
              <a:round/>
            </a:ln>
            <a:effectLst/>
          </p:spPr>
          <p:txBody>
            <a:bodyPr wrap="none" anchor="ctr"/>
            <a:lstStyle/>
            <a:p>
              <a:endParaRPr lang="zh-CN" altLang="en-US" b="1">
                <a:latin typeface="方正大标宋简体" panose="02000000000000000000" charset="-122"/>
                <a:ea typeface="方正大标宋简体" panose="02000000000000000000" charset="-122"/>
              </a:endParaRPr>
            </a:p>
          </p:txBody>
        </p:sp>
        <p:sp>
          <p:nvSpPr>
            <p:cNvPr id="66667" name="AutoShape 107"/>
            <p:cNvSpPr>
              <a:spLocks noChangeArrowheads="1"/>
            </p:cNvSpPr>
            <p:nvPr>
              <p:custDataLst>
                <p:tags r:id="rId75"/>
              </p:custDataLst>
            </p:nvPr>
          </p:nvSpPr>
          <p:spPr bwMode="auto">
            <a:xfrm>
              <a:off x="268" y="408"/>
              <a:ext cx="227" cy="22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000000"/>
              </a:solidFill>
              <a:round/>
            </a:ln>
            <a:effectLst/>
          </p:spPr>
          <p:txBody>
            <a:bodyPr wrap="none" anchor="ctr"/>
            <a:lstStyle/>
            <a:p>
              <a:endParaRPr lang="zh-CN" altLang="en-US" b="1">
                <a:latin typeface="方正大标宋简体" panose="02000000000000000000" charset="-122"/>
                <a:ea typeface="方正大标宋简体" panose="02000000000000000000" charset="-122"/>
              </a:endParaRPr>
            </a:p>
          </p:txBody>
        </p:sp>
        <p:sp>
          <p:nvSpPr>
            <p:cNvPr id="66668" name="AutoShape 108"/>
            <p:cNvSpPr>
              <a:spLocks noChangeArrowheads="1"/>
            </p:cNvSpPr>
            <p:nvPr>
              <p:custDataLst>
                <p:tags r:id="rId76"/>
              </p:custDataLst>
            </p:nvPr>
          </p:nvSpPr>
          <p:spPr bwMode="auto">
            <a:xfrm>
              <a:off x="545" y="272"/>
              <a:ext cx="227" cy="22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000000"/>
              </a:solidFill>
              <a:round/>
            </a:ln>
            <a:effectLst/>
          </p:spPr>
          <p:txBody>
            <a:bodyPr wrap="none" anchor="ctr"/>
            <a:lstStyle/>
            <a:p>
              <a:endParaRPr lang="zh-CN" altLang="en-US" b="1">
                <a:latin typeface="方正大标宋简体" panose="02000000000000000000" charset="-122"/>
                <a:ea typeface="方正大标宋简体" panose="02000000000000000000" charset="-122"/>
              </a:endParaRPr>
            </a:p>
          </p:txBody>
        </p:sp>
        <p:sp>
          <p:nvSpPr>
            <p:cNvPr id="66669" name="AutoShape 109"/>
            <p:cNvSpPr>
              <a:spLocks noChangeArrowheads="1"/>
            </p:cNvSpPr>
            <p:nvPr>
              <p:custDataLst>
                <p:tags r:id="rId77"/>
              </p:custDataLst>
            </p:nvPr>
          </p:nvSpPr>
          <p:spPr bwMode="auto">
            <a:xfrm>
              <a:off x="772" y="181"/>
              <a:ext cx="227" cy="22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000000"/>
              </a:solidFill>
              <a:round/>
            </a:ln>
            <a:effectLst/>
          </p:spPr>
          <p:txBody>
            <a:bodyPr wrap="none" anchor="ctr"/>
            <a:lstStyle/>
            <a:p>
              <a:endParaRPr lang="zh-CN" altLang="en-US" b="1">
                <a:latin typeface="方正大标宋简体" panose="02000000000000000000" charset="-122"/>
                <a:ea typeface="方正大标宋简体" panose="02000000000000000000" charset="-122"/>
              </a:endParaRPr>
            </a:p>
          </p:txBody>
        </p:sp>
        <p:sp>
          <p:nvSpPr>
            <p:cNvPr id="66670" name="AutoShape 110"/>
            <p:cNvSpPr>
              <a:spLocks noChangeArrowheads="1"/>
            </p:cNvSpPr>
            <p:nvPr>
              <p:custDataLst>
                <p:tags r:id="rId78"/>
              </p:custDataLst>
            </p:nvPr>
          </p:nvSpPr>
          <p:spPr bwMode="auto">
            <a:xfrm>
              <a:off x="908" y="0"/>
              <a:ext cx="227" cy="22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000000"/>
              </a:solidFill>
              <a:round/>
            </a:ln>
            <a:effectLst/>
          </p:spPr>
          <p:txBody>
            <a:bodyPr wrap="none" anchor="ctr"/>
            <a:lstStyle/>
            <a:p>
              <a:endParaRPr lang="zh-CN" altLang="en-US" b="1">
                <a:latin typeface="方正大标宋简体" panose="02000000000000000000" charset="-122"/>
                <a:ea typeface="方正大标宋简体" panose="02000000000000000000" charset="-122"/>
              </a:endParaRPr>
            </a:p>
          </p:txBody>
        </p:sp>
      </p:grpSp>
      <p:sp>
        <p:nvSpPr>
          <p:cNvPr id="166" name="未知"/>
          <p:cNvSpPr/>
          <p:nvPr>
            <p:custDataLst>
              <p:tags r:id="rId79"/>
            </p:custDataLst>
          </p:nvPr>
        </p:nvSpPr>
        <p:spPr bwMode="auto">
          <a:xfrm>
            <a:off x="4145280" y="2732405"/>
            <a:ext cx="2289810" cy="3215640"/>
          </a:xfrm>
          <a:custGeom>
            <a:avLst/>
            <a:gdLst/>
            <a:ahLst/>
            <a:cxnLst>
              <a:cxn ang="0">
                <a:pos x="0" y="2453"/>
              </a:cxn>
              <a:cxn ang="0">
                <a:pos x="42" y="2378"/>
              </a:cxn>
              <a:cxn ang="0">
                <a:pos x="209" y="2420"/>
              </a:cxn>
              <a:cxn ang="0">
                <a:pos x="267" y="2478"/>
              </a:cxn>
              <a:cxn ang="0">
                <a:pos x="393" y="2461"/>
              </a:cxn>
              <a:cxn ang="0">
                <a:pos x="443" y="2428"/>
              </a:cxn>
              <a:cxn ang="0">
                <a:pos x="526" y="2345"/>
              </a:cxn>
              <a:cxn ang="0">
                <a:pos x="601" y="2303"/>
              </a:cxn>
              <a:cxn ang="0">
                <a:pos x="768" y="2186"/>
              </a:cxn>
              <a:cxn ang="0">
                <a:pos x="877" y="2161"/>
              </a:cxn>
              <a:cxn ang="0">
                <a:pos x="902" y="2144"/>
              </a:cxn>
              <a:cxn ang="0">
                <a:pos x="927" y="2136"/>
              </a:cxn>
              <a:cxn ang="0">
                <a:pos x="960" y="2102"/>
              </a:cxn>
              <a:cxn ang="0">
                <a:pos x="1027" y="2052"/>
              </a:cxn>
              <a:cxn ang="0">
                <a:pos x="1136" y="1927"/>
              </a:cxn>
              <a:cxn ang="0">
                <a:pos x="1219" y="1819"/>
              </a:cxn>
              <a:cxn ang="0">
                <a:pos x="1278" y="1752"/>
              </a:cxn>
              <a:cxn ang="0">
                <a:pos x="1369" y="1627"/>
              </a:cxn>
              <a:cxn ang="0">
                <a:pos x="1386" y="1602"/>
              </a:cxn>
              <a:cxn ang="0">
                <a:pos x="1403" y="1577"/>
              </a:cxn>
              <a:cxn ang="0">
                <a:pos x="1411" y="1451"/>
              </a:cxn>
              <a:cxn ang="0">
                <a:pos x="1403" y="1343"/>
              </a:cxn>
              <a:cxn ang="0">
                <a:pos x="1394" y="1134"/>
              </a:cxn>
              <a:cxn ang="0">
                <a:pos x="1386" y="1067"/>
              </a:cxn>
              <a:cxn ang="0">
                <a:pos x="1344" y="992"/>
              </a:cxn>
              <a:cxn ang="0">
                <a:pos x="1252" y="850"/>
              </a:cxn>
              <a:cxn ang="0">
                <a:pos x="1211" y="817"/>
              </a:cxn>
              <a:cxn ang="0">
                <a:pos x="1161" y="783"/>
              </a:cxn>
              <a:cxn ang="0">
                <a:pos x="1161" y="658"/>
              </a:cxn>
              <a:cxn ang="0">
                <a:pos x="1194" y="642"/>
              </a:cxn>
              <a:cxn ang="0">
                <a:pos x="1269" y="583"/>
              </a:cxn>
              <a:cxn ang="0">
                <a:pos x="1244" y="525"/>
              </a:cxn>
              <a:cxn ang="0">
                <a:pos x="1086" y="483"/>
              </a:cxn>
              <a:cxn ang="0">
                <a:pos x="1027" y="383"/>
              </a:cxn>
              <a:cxn ang="0">
                <a:pos x="1052" y="233"/>
              </a:cxn>
              <a:cxn ang="0">
                <a:pos x="1077" y="91"/>
              </a:cxn>
              <a:cxn ang="0">
                <a:pos x="1152" y="57"/>
              </a:cxn>
              <a:cxn ang="0">
                <a:pos x="1269" y="7"/>
              </a:cxn>
              <a:cxn ang="0">
                <a:pos x="1444" y="41"/>
              </a:cxn>
              <a:cxn ang="0">
                <a:pos x="1419" y="124"/>
              </a:cxn>
            </a:cxnLst>
            <a:rect l="0" t="0" r="r" b="b"/>
            <a:pathLst>
              <a:path w="1459" h="2478">
                <a:moveTo>
                  <a:pt x="0" y="2453"/>
                </a:moveTo>
                <a:cubicBezTo>
                  <a:pt x="14" y="2414"/>
                  <a:pt x="6" y="2403"/>
                  <a:pt x="42" y="2378"/>
                </a:cubicBezTo>
                <a:cubicBezTo>
                  <a:pt x="157" y="2388"/>
                  <a:pt x="124" y="2389"/>
                  <a:pt x="209" y="2420"/>
                </a:cubicBezTo>
                <a:cubicBezTo>
                  <a:pt x="220" y="2454"/>
                  <a:pt x="233" y="2467"/>
                  <a:pt x="267" y="2478"/>
                </a:cubicBezTo>
                <a:cubicBezTo>
                  <a:pt x="309" y="2472"/>
                  <a:pt x="351" y="2467"/>
                  <a:pt x="393" y="2461"/>
                </a:cubicBezTo>
                <a:cubicBezTo>
                  <a:pt x="413" y="2458"/>
                  <a:pt x="443" y="2428"/>
                  <a:pt x="443" y="2428"/>
                </a:cubicBezTo>
                <a:cubicBezTo>
                  <a:pt x="464" y="2395"/>
                  <a:pt x="489" y="2357"/>
                  <a:pt x="526" y="2345"/>
                </a:cubicBezTo>
                <a:cubicBezTo>
                  <a:pt x="583" y="2306"/>
                  <a:pt x="557" y="2317"/>
                  <a:pt x="601" y="2303"/>
                </a:cubicBezTo>
                <a:cubicBezTo>
                  <a:pt x="657" y="2220"/>
                  <a:pt x="669" y="2200"/>
                  <a:pt x="768" y="2186"/>
                </a:cubicBezTo>
                <a:cubicBezTo>
                  <a:pt x="804" y="2175"/>
                  <a:pt x="840" y="2168"/>
                  <a:pt x="877" y="2161"/>
                </a:cubicBezTo>
                <a:cubicBezTo>
                  <a:pt x="885" y="2155"/>
                  <a:pt x="893" y="2149"/>
                  <a:pt x="902" y="2144"/>
                </a:cubicBezTo>
                <a:cubicBezTo>
                  <a:pt x="910" y="2140"/>
                  <a:pt x="921" y="2142"/>
                  <a:pt x="927" y="2136"/>
                </a:cubicBezTo>
                <a:cubicBezTo>
                  <a:pt x="973" y="2090"/>
                  <a:pt x="891" y="2127"/>
                  <a:pt x="960" y="2102"/>
                </a:cubicBezTo>
                <a:cubicBezTo>
                  <a:pt x="980" y="2073"/>
                  <a:pt x="994" y="2064"/>
                  <a:pt x="1027" y="2052"/>
                </a:cubicBezTo>
                <a:cubicBezTo>
                  <a:pt x="1058" y="2007"/>
                  <a:pt x="1097" y="1966"/>
                  <a:pt x="1136" y="1927"/>
                </a:cubicBezTo>
                <a:cubicBezTo>
                  <a:pt x="1178" y="1885"/>
                  <a:pt x="1146" y="1842"/>
                  <a:pt x="1219" y="1819"/>
                </a:cubicBezTo>
                <a:cubicBezTo>
                  <a:pt x="1258" y="1760"/>
                  <a:pt x="1235" y="1780"/>
                  <a:pt x="1278" y="1752"/>
                </a:cubicBezTo>
                <a:cubicBezTo>
                  <a:pt x="1307" y="1708"/>
                  <a:pt x="1339" y="1671"/>
                  <a:pt x="1369" y="1627"/>
                </a:cubicBezTo>
                <a:cubicBezTo>
                  <a:pt x="1375" y="1619"/>
                  <a:pt x="1380" y="1610"/>
                  <a:pt x="1386" y="1602"/>
                </a:cubicBezTo>
                <a:cubicBezTo>
                  <a:pt x="1392" y="1594"/>
                  <a:pt x="1403" y="1577"/>
                  <a:pt x="1403" y="1577"/>
                </a:cubicBezTo>
                <a:cubicBezTo>
                  <a:pt x="1413" y="1522"/>
                  <a:pt x="1419" y="1510"/>
                  <a:pt x="1411" y="1451"/>
                </a:cubicBezTo>
                <a:cubicBezTo>
                  <a:pt x="1427" y="1400"/>
                  <a:pt x="1435" y="1392"/>
                  <a:pt x="1403" y="1343"/>
                </a:cubicBezTo>
                <a:cubicBezTo>
                  <a:pt x="1409" y="1216"/>
                  <a:pt x="1423" y="1216"/>
                  <a:pt x="1394" y="1134"/>
                </a:cubicBezTo>
                <a:cubicBezTo>
                  <a:pt x="1391" y="1112"/>
                  <a:pt x="1390" y="1089"/>
                  <a:pt x="1386" y="1067"/>
                </a:cubicBezTo>
                <a:cubicBezTo>
                  <a:pt x="1380" y="1035"/>
                  <a:pt x="1363" y="1021"/>
                  <a:pt x="1344" y="992"/>
                </a:cubicBezTo>
                <a:cubicBezTo>
                  <a:pt x="1312" y="943"/>
                  <a:pt x="1303" y="883"/>
                  <a:pt x="1252" y="850"/>
                </a:cubicBezTo>
                <a:cubicBezTo>
                  <a:pt x="1222" y="803"/>
                  <a:pt x="1254" y="841"/>
                  <a:pt x="1211" y="817"/>
                </a:cubicBezTo>
                <a:cubicBezTo>
                  <a:pt x="1193" y="807"/>
                  <a:pt x="1161" y="783"/>
                  <a:pt x="1161" y="783"/>
                </a:cubicBezTo>
                <a:cubicBezTo>
                  <a:pt x="1149" y="749"/>
                  <a:pt x="1130" y="688"/>
                  <a:pt x="1161" y="658"/>
                </a:cubicBezTo>
                <a:cubicBezTo>
                  <a:pt x="1170" y="649"/>
                  <a:pt x="1184" y="648"/>
                  <a:pt x="1194" y="642"/>
                </a:cubicBezTo>
                <a:cubicBezTo>
                  <a:pt x="1242" y="613"/>
                  <a:pt x="1237" y="615"/>
                  <a:pt x="1269" y="583"/>
                </a:cubicBezTo>
                <a:cubicBezTo>
                  <a:pt x="1265" y="565"/>
                  <a:pt x="1262" y="537"/>
                  <a:pt x="1244" y="525"/>
                </a:cubicBezTo>
                <a:cubicBezTo>
                  <a:pt x="1225" y="512"/>
                  <a:pt x="1114" y="487"/>
                  <a:pt x="1086" y="483"/>
                </a:cubicBezTo>
                <a:cubicBezTo>
                  <a:pt x="1052" y="460"/>
                  <a:pt x="1040" y="423"/>
                  <a:pt x="1027" y="383"/>
                </a:cubicBezTo>
                <a:cubicBezTo>
                  <a:pt x="1022" y="310"/>
                  <a:pt x="995" y="269"/>
                  <a:pt x="1052" y="233"/>
                </a:cubicBezTo>
                <a:cubicBezTo>
                  <a:pt x="1061" y="194"/>
                  <a:pt x="1054" y="114"/>
                  <a:pt x="1077" y="91"/>
                </a:cubicBezTo>
                <a:cubicBezTo>
                  <a:pt x="1092" y="76"/>
                  <a:pt x="1133" y="68"/>
                  <a:pt x="1152" y="57"/>
                </a:cubicBezTo>
                <a:cubicBezTo>
                  <a:pt x="1206" y="27"/>
                  <a:pt x="1209" y="18"/>
                  <a:pt x="1269" y="7"/>
                </a:cubicBezTo>
                <a:cubicBezTo>
                  <a:pt x="1358" y="13"/>
                  <a:pt x="1384" y="0"/>
                  <a:pt x="1444" y="41"/>
                </a:cubicBezTo>
                <a:cubicBezTo>
                  <a:pt x="1435" y="122"/>
                  <a:pt x="1459" y="105"/>
                  <a:pt x="1419" y="124"/>
                </a:cubicBezTo>
              </a:path>
            </a:pathLst>
          </a:custGeom>
          <a:noFill/>
          <a:ln w="88900" cmpd="sng">
            <a:solidFill>
              <a:srgbClr val="FFFF00"/>
            </a:solidFill>
            <a:round/>
          </a:ln>
          <a:effectLst/>
        </p:spPr>
        <p:txBody>
          <a:bodyPr/>
          <a:lstStyle/>
          <a:p>
            <a:endParaRPr lang="zh-CN" altLang="en-US" b="1">
              <a:latin typeface="方正大标宋简体" panose="02000000000000000000" charset="-122"/>
              <a:ea typeface="方正大标宋简体" panose="02000000000000000000" charset="-122"/>
            </a:endParaRPr>
          </a:p>
        </p:txBody>
      </p:sp>
      <p:grpSp>
        <p:nvGrpSpPr>
          <p:cNvPr id="167" name="Group 82"/>
          <p:cNvGrpSpPr/>
          <p:nvPr>
            <p:custDataLst>
              <p:tags r:id="rId80"/>
            </p:custDataLst>
          </p:nvPr>
        </p:nvGrpSpPr>
        <p:grpSpPr>
          <a:xfrm>
            <a:off x="4290695" y="2591435"/>
            <a:ext cx="2334260" cy="3389630"/>
            <a:chOff x="0" y="0"/>
            <a:chExt cx="1491" cy="2676"/>
          </a:xfrm>
        </p:grpSpPr>
        <p:sp>
          <p:nvSpPr>
            <p:cNvPr id="66643" name="未知"/>
            <p:cNvSpPr/>
            <p:nvPr>
              <p:custDataLst>
                <p:tags r:id="rId81"/>
              </p:custDataLst>
            </p:nvPr>
          </p:nvSpPr>
          <p:spPr bwMode="auto">
            <a:xfrm>
              <a:off x="798" y="0"/>
              <a:ext cx="693" cy="926"/>
            </a:xfrm>
            <a:custGeom>
              <a:avLst/>
              <a:gdLst/>
              <a:ahLst/>
              <a:cxnLst>
                <a:cxn ang="0">
                  <a:pos x="284" y="923"/>
                </a:cxn>
                <a:cxn ang="0">
                  <a:pos x="260" y="907"/>
                </a:cxn>
                <a:cxn ang="0">
                  <a:pos x="237" y="899"/>
                </a:cxn>
                <a:cxn ang="0">
                  <a:pos x="276" y="828"/>
                </a:cxn>
                <a:cxn ang="0">
                  <a:pos x="197" y="749"/>
                </a:cxn>
                <a:cxn ang="0">
                  <a:pos x="103" y="773"/>
                </a:cxn>
                <a:cxn ang="0">
                  <a:pos x="16" y="718"/>
                </a:cxn>
                <a:cxn ang="0">
                  <a:pos x="87" y="631"/>
                </a:cxn>
                <a:cxn ang="0">
                  <a:pos x="40" y="489"/>
                </a:cxn>
                <a:cxn ang="0">
                  <a:pos x="0" y="418"/>
                </a:cxn>
                <a:cxn ang="0">
                  <a:pos x="63" y="252"/>
                </a:cxn>
                <a:cxn ang="0">
                  <a:pos x="134" y="292"/>
                </a:cxn>
                <a:cxn ang="0">
                  <a:pos x="237" y="276"/>
                </a:cxn>
                <a:cxn ang="0">
                  <a:pos x="253" y="252"/>
                </a:cxn>
                <a:cxn ang="0">
                  <a:pos x="300" y="221"/>
                </a:cxn>
                <a:cxn ang="0">
                  <a:pos x="363" y="126"/>
                </a:cxn>
                <a:cxn ang="0">
                  <a:pos x="418" y="118"/>
                </a:cxn>
                <a:cxn ang="0">
                  <a:pos x="513" y="95"/>
                </a:cxn>
                <a:cxn ang="0">
                  <a:pos x="568" y="0"/>
                </a:cxn>
                <a:cxn ang="0">
                  <a:pos x="616" y="55"/>
                </a:cxn>
                <a:cxn ang="0">
                  <a:pos x="576" y="118"/>
                </a:cxn>
                <a:cxn ang="0">
                  <a:pos x="584" y="158"/>
                </a:cxn>
                <a:cxn ang="0">
                  <a:pos x="623" y="150"/>
                </a:cxn>
                <a:cxn ang="0">
                  <a:pos x="663" y="87"/>
                </a:cxn>
                <a:cxn ang="0">
                  <a:pos x="671" y="252"/>
                </a:cxn>
                <a:cxn ang="0">
                  <a:pos x="639" y="268"/>
                </a:cxn>
                <a:cxn ang="0">
                  <a:pos x="552" y="300"/>
                </a:cxn>
                <a:cxn ang="0">
                  <a:pos x="489" y="363"/>
                </a:cxn>
                <a:cxn ang="0">
                  <a:pos x="474" y="386"/>
                </a:cxn>
                <a:cxn ang="0">
                  <a:pos x="450" y="394"/>
                </a:cxn>
                <a:cxn ang="0">
                  <a:pos x="426" y="371"/>
                </a:cxn>
                <a:cxn ang="0">
                  <a:pos x="489" y="252"/>
                </a:cxn>
                <a:cxn ang="0">
                  <a:pos x="426" y="158"/>
                </a:cxn>
                <a:cxn ang="0">
                  <a:pos x="379" y="189"/>
                </a:cxn>
                <a:cxn ang="0">
                  <a:pos x="371" y="213"/>
                </a:cxn>
                <a:cxn ang="0">
                  <a:pos x="300" y="268"/>
                </a:cxn>
                <a:cxn ang="0">
                  <a:pos x="221" y="410"/>
                </a:cxn>
                <a:cxn ang="0">
                  <a:pos x="237" y="607"/>
                </a:cxn>
                <a:cxn ang="0">
                  <a:pos x="308" y="639"/>
                </a:cxn>
                <a:cxn ang="0">
                  <a:pos x="489" y="584"/>
                </a:cxn>
                <a:cxn ang="0">
                  <a:pos x="552" y="599"/>
                </a:cxn>
                <a:cxn ang="0">
                  <a:pos x="426" y="686"/>
                </a:cxn>
                <a:cxn ang="0">
                  <a:pos x="387" y="734"/>
                </a:cxn>
                <a:cxn ang="0">
                  <a:pos x="324" y="805"/>
                </a:cxn>
                <a:cxn ang="0">
                  <a:pos x="316" y="828"/>
                </a:cxn>
                <a:cxn ang="0">
                  <a:pos x="292" y="844"/>
                </a:cxn>
                <a:cxn ang="0">
                  <a:pos x="300" y="891"/>
                </a:cxn>
                <a:cxn ang="0">
                  <a:pos x="284" y="923"/>
                </a:cxn>
              </a:cxnLst>
              <a:rect l="0" t="0" r="r" b="b"/>
              <a:pathLst>
                <a:path w="693" h="924">
                  <a:moveTo>
                    <a:pt x="284" y="923"/>
                  </a:moveTo>
                  <a:cubicBezTo>
                    <a:pt x="276" y="918"/>
                    <a:pt x="269" y="911"/>
                    <a:pt x="260" y="907"/>
                  </a:cubicBezTo>
                  <a:cubicBezTo>
                    <a:pt x="253" y="903"/>
                    <a:pt x="238" y="907"/>
                    <a:pt x="237" y="899"/>
                  </a:cubicBezTo>
                  <a:cubicBezTo>
                    <a:pt x="233" y="866"/>
                    <a:pt x="257" y="847"/>
                    <a:pt x="276" y="828"/>
                  </a:cubicBezTo>
                  <a:cubicBezTo>
                    <a:pt x="261" y="770"/>
                    <a:pt x="241" y="778"/>
                    <a:pt x="197" y="749"/>
                  </a:cubicBezTo>
                  <a:cubicBezTo>
                    <a:pt x="165" y="756"/>
                    <a:pt x="135" y="765"/>
                    <a:pt x="103" y="773"/>
                  </a:cubicBezTo>
                  <a:cubicBezTo>
                    <a:pt x="39" y="765"/>
                    <a:pt x="34" y="772"/>
                    <a:pt x="16" y="718"/>
                  </a:cubicBezTo>
                  <a:cubicBezTo>
                    <a:pt x="27" y="676"/>
                    <a:pt x="44" y="645"/>
                    <a:pt x="87" y="631"/>
                  </a:cubicBezTo>
                  <a:cubicBezTo>
                    <a:pt x="109" y="566"/>
                    <a:pt x="119" y="517"/>
                    <a:pt x="40" y="489"/>
                  </a:cubicBezTo>
                  <a:cubicBezTo>
                    <a:pt x="24" y="465"/>
                    <a:pt x="16" y="442"/>
                    <a:pt x="0" y="418"/>
                  </a:cubicBezTo>
                  <a:cubicBezTo>
                    <a:pt x="12" y="346"/>
                    <a:pt x="42" y="316"/>
                    <a:pt x="63" y="252"/>
                  </a:cubicBezTo>
                  <a:cubicBezTo>
                    <a:pt x="89" y="261"/>
                    <a:pt x="134" y="292"/>
                    <a:pt x="134" y="292"/>
                  </a:cubicBezTo>
                  <a:cubicBezTo>
                    <a:pt x="169" y="288"/>
                    <a:pt x="210" y="298"/>
                    <a:pt x="237" y="276"/>
                  </a:cubicBezTo>
                  <a:cubicBezTo>
                    <a:pt x="245" y="270"/>
                    <a:pt x="246" y="258"/>
                    <a:pt x="253" y="252"/>
                  </a:cubicBezTo>
                  <a:cubicBezTo>
                    <a:pt x="267" y="240"/>
                    <a:pt x="300" y="221"/>
                    <a:pt x="300" y="221"/>
                  </a:cubicBezTo>
                  <a:cubicBezTo>
                    <a:pt x="341" y="157"/>
                    <a:pt x="320" y="189"/>
                    <a:pt x="363" y="126"/>
                  </a:cubicBezTo>
                  <a:cubicBezTo>
                    <a:pt x="373" y="111"/>
                    <a:pt x="400" y="121"/>
                    <a:pt x="418" y="118"/>
                  </a:cubicBezTo>
                  <a:cubicBezTo>
                    <a:pt x="450" y="113"/>
                    <a:pt x="482" y="104"/>
                    <a:pt x="513" y="95"/>
                  </a:cubicBezTo>
                  <a:cubicBezTo>
                    <a:pt x="535" y="62"/>
                    <a:pt x="546" y="31"/>
                    <a:pt x="568" y="0"/>
                  </a:cubicBezTo>
                  <a:cubicBezTo>
                    <a:pt x="600" y="11"/>
                    <a:pt x="606" y="24"/>
                    <a:pt x="616" y="55"/>
                  </a:cubicBezTo>
                  <a:cubicBezTo>
                    <a:pt x="597" y="111"/>
                    <a:pt x="614" y="93"/>
                    <a:pt x="576" y="118"/>
                  </a:cubicBezTo>
                  <a:cubicBezTo>
                    <a:pt x="579" y="131"/>
                    <a:pt x="577" y="146"/>
                    <a:pt x="584" y="158"/>
                  </a:cubicBezTo>
                  <a:cubicBezTo>
                    <a:pt x="603" y="191"/>
                    <a:pt x="615" y="168"/>
                    <a:pt x="623" y="150"/>
                  </a:cubicBezTo>
                  <a:cubicBezTo>
                    <a:pt x="650" y="88"/>
                    <a:pt x="620" y="114"/>
                    <a:pt x="663" y="87"/>
                  </a:cubicBezTo>
                  <a:cubicBezTo>
                    <a:pt x="688" y="123"/>
                    <a:pt x="693" y="213"/>
                    <a:pt x="671" y="252"/>
                  </a:cubicBezTo>
                  <a:cubicBezTo>
                    <a:pt x="665" y="262"/>
                    <a:pt x="650" y="264"/>
                    <a:pt x="639" y="268"/>
                  </a:cubicBezTo>
                  <a:cubicBezTo>
                    <a:pt x="603" y="280"/>
                    <a:pt x="584" y="279"/>
                    <a:pt x="552" y="300"/>
                  </a:cubicBezTo>
                  <a:cubicBezTo>
                    <a:pt x="534" y="328"/>
                    <a:pt x="510" y="338"/>
                    <a:pt x="489" y="363"/>
                  </a:cubicBezTo>
                  <a:cubicBezTo>
                    <a:pt x="483" y="370"/>
                    <a:pt x="481" y="380"/>
                    <a:pt x="474" y="386"/>
                  </a:cubicBezTo>
                  <a:cubicBezTo>
                    <a:pt x="467" y="391"/>
                    <a:pt x="458" y="391"/>
                    <a:pt x="450" y="394"/>
                  </a:cubicBezTo>
                  <a:cubicBezTo>
                    <a:pt x="442" y="386"/>
                    <a:pt x="432" y="380"/>
                    <a:pt x="426" y="371"/>
                  </a:cubicBezTo>
                  <a:cubicBezTo>
                    <a:pt x="393" y="323"/>
                    <a:pt x="467" y="287"/>
                    <a:pt x="489" y="252"/>
                  </a:cubicBezTo>
                  <a:cubicBezTo>
                    <a:pt x="478" y="176"/>
                    <a:pt x="492" y="180"/>
                    <a:pt x="426" y="158"/>
                  </a:cubicBezTo>
                  <a:cubicBezTo>
                    <a:pt x="402" y="166"/>
                    <a:pt x="395" y="165"/>
                    <a:pt x="379" y="189"/>
                  </a:cubicBezTo>
                  <a:cubicBezTo>
                    <a:pt x="374" y="196"/>
                    <a:pt x="376" y="206"/>
                    <a:pt x="371" y="213"/>
                  </a:cubicBezTo>
                  <a:cubicBezTo>
                    <a:pt x="359" y="228"/>
                    <a:pt x="317" y="257"/>
                    <a:pt x="300" y="268"/>
                  </a:cubicBezTo>
                  <a:cubicBezTo>
                    <a:pt x="270" y="313"/>
                    <a:pt x="251" y="365"/>
                    <a:pt x="221" y="410"/>
                  </a:cubicBezTo>
                  <a:cubicBezTo>
                    <a:pt x="205" y="476"/>
                    <a:pt x="197" y="549"/>
                    <a:pt x="237" y="607"/>
                  </a:cubicBezTo>
                  <a:cubicBezTo>
                    <a:pt x="251" y="650"/>
                    <a:pt x="264" y="648"/>
                    <a:pt x="308" y="639"/>
                  </a:cubicBezTo>
                  <a:cubicBezTo>
                    <a:pt x="352" y="573"/>
                    <a:pt x="409" y="589"/>
                    <a:pt x="489" y="584"/>
                  </a:cubicBezTo>
                  <a:cubicBezTo>
                    <a:pt x="522" y="562"/>
                    <a:pt x="539" y="555"/>
                    <a:pt x="552" y="599"/>
                  </a:cubicBezTo>
                  <a:cubicBezTo>
                    <a:pt x="525" y="642"/>
                    <a:pt x="471" y="665"/>
                    <a:pt x="426" y="686"/>
                  </a:cubicBezTo>
                  <a:cubicBezTo>
                    <a:pt x="412" y="701"/>
                    <a:pt x="396" y="715"/>
                    <a:pt x="387" y="734"/>
                  </a:cubicBezTo>
                  <a:cubicBezTo>
                    <a:pt x="362" y="790"/>
                    <a:pt x="386" y="784"/>
                    <a:pt x="324" y="805"/>
                  </a:cubicBezTo>
                  <a:cubicBezTo>
                    <a:pt x="321" y="813"/>
                    <a:pt x="321" y="822"/>
                    <a:pt x="316" y="828"/>
                  </a:cubicBezTo>
                  <a:cubicBezTo>
                    <a:pt x="310" y="835"/>
                    <a:pt x="294" y="835"/>
                    <a:pt x="292" y="844"/>
                  </a:cubicBezTo>
                  <a:cubicBezTo>
                    <a:pt x="288" y="859"/>
                    <a:pt x="297" y="875"/>
                    <a:pt x="300" y="891"/>
                  </a:cubicBezTo>
                  <a:cubicBezTo>
                    <a:pt x="291" y="926"/>
                    <a:pt x="303" y="923"/>
                    <a:pt x="284" y="923"/>
                  </a:cubicBezTo>
                  <a:close/>
                </a:path>
              </a:pathLst>
            </a:custGeom>
            <a:solidFill>
              <a:srgbClr val="00FFFF"/>
            </a:solidFill>
            <a:ln w="9525" cmpd="sng">
              <a:solidFill>
                <a:srgbClr val="000000"/>
              </a:solidFill>
              <a:round/>
            </a:ln>
            <a:effectLst/>
          </p:spPr>
          <p:txBody>
            <a:bodyPr wrap="none"/>
            <a:lstStyle/>
            <a:p>
              <a:endParaRPr lang="zh-CN" altLang="en-US" b="1">
                <a:latin typeface="方正大标宋简体" panose="02000000000000000000" charset="-122"/>
                <a:ea typeface="方正大标宋简体" panose="02000000000000000000" charset="-122"/>
              </a:endParaRPr>
            </a:p>
          </p:txBody>
        </p:sp>
        <p:sp>
          <p:nvSpPr>
            <p:cNvPr id="66644" name="未知"/>
            <p:cNvSpPr/>
            <p:nvPr>
              <p:custDataLst>
                <p:tags r:id="rId82"/>
              </p:custDataLst>
            </p:nvPr>
          </p:nvSpPr>
          <p:spPr bwMode="auto">
            <a:xfrm>
              <a:off x="1056" y="907"/>
              <a:ext cx="423" cy="655"/>
            </a:xfrm>
            <a:custGeom>
              <a:avLst/>
              <a:gdLst/>
              <a:ahLst/>
              <a:cxnLst>
                <a:cxn ang="0">
                  <a:pos x="110" y="0"/>
                </a:cxn>
                <a:cxn ang="0">
                  <a:pos x="126" y="118"/>
                </a:cxn>
                <a:cxn ang="0">
                  <a:pos x="150" y="142"/>
                </a:cxn>
                <a:cxn ang="0">
                  <a:pos x="134" y="221"/>
                </a:cxn>
                <a:cxn ang="0">
                  <a:pos x="110" y="229"/>
                </a:cxn>
                <a:cxn ang="0">
                  <a:pos x="0" y="268"/>
                </a:cxn>
                <a:cxn ang="0">
                  <a:pos x="55" y="379"/>
                </a:cxn>
                <a:cxn ang="0">
                  <a:pos x="71" y="457"/>
                </a:cxn>
                <a:cxn ang="0">
                  <a:pos x="95" y="450"/>
                </a:cxn>
                <a:cxn ang="0">
                  <a:pos x="95" y="521"/>
                </a:cxn>
                <a:cxn ang="0">
                  <a:pos x="189" y="584"/>
                </a:cxn>
                <a:cxn ang="0">
                  <a:pos x="253" y="599"/>
                </a:cxn>
                <a:cxn ang="0">
                  <a:pos x="268" y="647"/>
                </a:cxn>
                <a:cxn ang="0">
                  <a:pos x="292" y="655"/>
                </a:cxn>
                <a:cxn ang="0">
                  <a:pos x="371" y="647"/>
                </a:cxn>
                <a:cxn ang="0">
                  <a:pos x="339" y="521"/>
                </a:cxn>
                <a:cxn ang="0">
                  <a:pos x="237" y="521"/>
                </a:cxn>
                <a:cxn ang="0">
                  <a:pos x="260" y="513"/>
                </a:cxn>
                <a:cxn ang="0">
                  <a:pos x="308" y="473"/>
                </a:cxn>
                <a:cxn ang="0">
                  <a:pos x="371" y="379"/>
                </a:cxn>
                <a:cxn ang="0">
                  <a:pos x="363" y="331"/>
                </a:cxn>
                <a:cxn ang="0">
                  <a:pos x="339" y="323"/>
                </a:cxn>
                <a:cxn ang="0">
                  <a:pos x="292" y="268"/>
                </a:cxn>
                <a:cxn ang="0">
                  <a:pos x="213" y="110"/>
                </a:cxn>
                <a:cxn ang="0">
                  <a:pos x="110" y="0"/>
                </a:cxn>
              </a:cxnLst>
              <a:rect l="0" t="0" r="r" b="b"/>
              <a:pathLst>
                <a:path w="422" h="655">
                  <a:moveTo>
                    <a:pt x="110" y="0"/>
                  </a:moveTo>
                  <a:cubicBezTo>
                    <a:pt x="60" y="35"/>
                    <a:pt x="68" y="98"/>
                    <a:pt x="126" y="118"/>
                  </a:cubicBezTo>
                  <a:cubicBezTo>
                    <a:pt x="134" y="126"/>
                    <a:pt x="144" y="133"/>
                    <a:pt x="150" y="142"/>
                  </a:cubicBezTo>
                  <a:cubicBezTo>
                    <a:pt x="166" y="165"/>
                    <a:pt x="155" y="204"/>
                    <a:pt x="134" y="221"/>
                  </a:cubicBezTo>
                  <a:cubicBezTo>
                    <a:pt x="127" y="226"/>
                    <a:pt x="118" y="225"/>
                    <a:pt x="110" y="229"/>
                  </a:cubicBezTo>
                  <a:cubicBezTo>
                    <a:pt x="73" y="247"/>
                    <a:pt x="41" y="260"/>
                    <a:pt x="0" y="268"/>
                  </a:cubicBezTo>
                  <a:cubicBezTo>
                    <a:pt x="10" y="317"/>
                    <a:pt x="13" y="350"/>
                    <a:pt x="55" y="379"/>
                  </a:cubicBezTo>
                  <a:cubicBezTo>
                    <a:pt x="29" y="417"/>
                    <a:pt x="16" y="441"/>
                    <a:pt x="71" y="457"/>
                  </a:cubicBezTo>
                  <a:cubicBezTo>
                    <a:pt x="79" y="455"/>
                    <a:pt x="87" y="447"/>
                    <a:pt x="95" y="450"/>
                  </a:cubicBezTo>
                  <a:cubicBezTo>
                    <a:pt x="125" y="462"/>
                    <a:pt x="101" y="503"/>
                    <a:pt x="95" y="521"/>
                  </a:cubicBezTo>
                  <a:cubicBezTo>
                    <a:pt x="109" y="606"/>
                    <a:pt x="98" y="594"/>
                    <a:pt x="189" y="584"/>
                  </a:cubicBezTo>
                  <a:cubicBezTo>
                    <a:pt x="210" y="591"/>
                    <a:pt x="235" y="587"/>
                    <a:pt x="253" y="599"/>
                  </a:cubicBezTo>
                  <a:cubicBezTo>
                    <a:pt x="267" y="608"/>
                    <a:pt x="256" y="635"/>
                    <a:pt x="268" y="647"/>
                  </a:cubicBezTo>
                  <a:cubicBezTo>
                    <a:pt x="274" y="653"/>
                    <a:pt x="284" y="652"/>
                    <a:pt x="292" y="655"/>
                  </a:cubicBezTo>
                  <a:cubicBezTo>
                    <a:pt x="318" y="652"/>
                    <a:pt x="346" y="655"/>
                    <a:pt x="371" y="647"/>
                  </a:cubicBezTo>
                  <a:cubicBezTo>
                    <a:pt x="423" y="629"/>
                    <a:pt x="370" y="541"/>
                    <a:pt x="339" y="521"/>
                  </a:cubicBezTo>
                  <a:cubicBezTo>
                    <a:pt x="302" y="528"/>
                    <a:pt x="277" y="536"/>
                    <a:pt x="237" y="521"/>
                  </a:cubicBezTo>
                  <a:cubicBezTo>
                    <a:pt x="229" y="518"/>
                    <a:pt x="253" y="517"/>
                    <a:pt x="260" y="513"/>
                  </a:cubicBezTo>
                  <a:cubicBezTo>
                    <a:pt x="279" y="503"/>
                    <a:pt x="295" y="489"/>
                    <a:pt x="308" y="473"/>
                  </a:cubicBezTo>
                  <a:cubicBezTo>
                    <a:pt x="336" y="440"/>
                    <a:pt x="334" y="402"/>
                    <a:pt x="371" y="379"/>
                  </a:cubicBezTo>
                  <a:cubicBezTo>
                    <a:pt x="368" y="363"/>
                    <a:pt x="371" y="345"/>
                    <a:pt x="363" y="331"/>
                  </a:cubicBezTo>
                  <a:cubicBezTo>
                    <a:pt x="359" y="324"/>
                    <a:pt x="345" y="329"/>
                    <a:pt x="339" y="323"/>
                  </a:cubicBezTo>
                  <a:cubicBezTo>
                    <a:pt x="315" y="300"/>
                    <a:pt x="340" y="284"/>
                    <a:pt x="292" y="268"/>
                  </a:cubicBezTo>
                  <a:cubicBezTo>
                    <a:pt x="274" y="216"/>
                    <a:pt x="261" y="142"/>
                    <a:pt x="213" y="110"/>
                  </a:cubicBezTo>
                  <a:cubicBezTo>
                    <a:pt x="194" y="53"/>
                    <a:pt x="180" y="0"/>
                    <a:pt x="110" y="0"/>
                  </a:cubicBezTo>
                  <a:close/>
                </a:path>
              </a:pathLst>
            </a:custGeom>
            <a:solidFill>
              <a:srgbClr val="00FFFF"/>
            </a:solidFill>
            <a:ln w="9525" cmpd="sng">
              <a:solidFill>
                <a:srgbClr val="000000"/>
              </a:solidFill>
              <a:round/>
            </a:ln>
            <a:effectLst/>
          </p:spPr>
          <p:txBody>
            <a:bodyPr wrap="none"/>
            <a:lstStyle/>
            <a:p>
              <a:endParaRPr lang="zh-CN" altLang="en-US" b="1">
                <a:latin typeface="方正大标宋简体" panose="02000000000000000000" charset="-122"/>
                <a:ea typeface="方正大标宋简体" panose="02000000000000000000" charset="-122"/>
              </a:endParaRPr>
            </a:p>
          </p:txBody>
        </p:sp>
        <p:sp>
          <p:nvSpPr>
            <p:cNvPr id="66645" name="未知"/>
            <p:cNvSpPr/>
            <p:nvPr>
              <p:custDataLst>
                <p:tags r:id="rId83"/>
              </p:custDataLst>
            </p:nvPr>
          </p:nvSpPr>
          <p:spPr bwMode="auto">
            <a:xfrm>
              <a:off x="889" y="1623"/>
              <a:ext cx="544" cy="736"/>
            </a:xfrm>
            <a:custGeom>
              <a:avLst/>
              <a:gdLst/>
              <a:ahLst/>
              <a:cxnLst>
                <a:cxn ang="0">
                  <a:pos x="497" y="18"/>
                </a:cxn>
                <a:cxn ang="0">
                  <a:pos x="394" y="41"/>
                </a:cxn>
                <a:cxn ang="0">
                  <a:pos x="315" y="246"/>
                </a:cxn>
                <a:cxn ang="0">
                  <a:pos x="276" y="317"/>
                </a:cxn>
                <a:cxn ang="0">
                  <a:pos x="165" y="459"/>
                </a:cxn>
                <a:cxn ang="0">
                  <a:pos x="94" y="546"/>
                </a:cxn>
                <a:cxn ang="0">
                  <a:pos x="39" y="594"/>
                </a:cxn>
                <a:cxn ang="0">
                  <a:pos x="0" y="696"/>
                </a:cxn>
                <a:cxn ang="0">
                  <a:pos x="71" y="728"/>
                </a:cxn>
                <a:cxn ang="0">
                  <a:pos x="94" y="736"/>
                </a:cxn>
                <a:cxn ang="0">
                  <a:pos x="165" y="609"/>
                </a:cxn>
                <a:cxn ang="0">
                  <a:pos x="213" y="562"/>
                </a:cxn>
                <a:cxn ang="0">
                  <a:pos x="276" y="523"/>
                </a:cxn>
                <a:cxn ang="0">
                  <a:pos x="371" y="349"/>
                </a:cxn>
                <a:cxn ang="0">
                  <a:pos x="378" y="325"/>
                </a:cxn>
                <a:cxn ang="0">
                  <a:pos x="402" y="294"/>
                </a:cxn>
                <a:cxn ang="0">
                  <a:pos x="410" y="223"/>
                </a:cxn>
                <a:cxn ang="0">
                  <a:pos x="489" y="160"/>
                </a:cxn>
                <a:cxn ang="0">
                  <a:pos x="544" y="57"/>
                </a:cxn>
                <a:cxn ang="0">
                  <a:pos x="497" y="18"/>
                </a:cxn>
              </a:cxnLst>
              <a:rect l="0" t="0" r="r" b="b"/>
              <a:pathLst>
                <a:path w="544" h="736">
                  <a:moveTo>
                    <a:pt x="497" y="18"/>
                  </a:moveTo>
                  <a:cubicBezTo>
                    <a:pt x="451" y="10"/>
                    <a:pt x="422" y="0"/>
                    <a:pt x="394" y="41"/>
                  </a:cubicBezTo>
                  <a:cubicBezTo>
                    <a:pt x="379" y="115"/>
                    <a:pt x="371" y="192"/>
                    <a:pt x="315" y="246"/>
                  </a:cubicBezTo>
                  <a:cubicBezTo>
                    <a:pt x="306" y="274"/>
                    <a:pt x="291" y="292"/>
                    <a:pt x="276" y="317"/>
                  </a:cubicBezTo>
                  <a:cubicBezTo>
                    <a:pt x="242" y="376"/>
                    <a:pt x="227" y="421"/>
                    <a:pt x="165" y="459"/>
                  </a:cubicBezTo>
                  <a:cubicBezTo>
                    <a:pt x="151" y="500"/>
                    <a:pt x="130" y="522"/>
                    <a:pt x="94" y="546"/>
                  </a:cubicBezTo>
                  <a:cubicBezTo>
                    <a:pt x="83" y="578"/>
                    <a:pt x="70" y="584"/>
                    <a:pt x="39" y="594"/>
                  </a:cubicBezTo>
                  <a:cubicBezTo>
                    <a:pt x="3" y="628"/>
                    <a:pt x="7" y="644"/>
                    <a:pt x="0" y="696"/>
                  </a:cubicBezTo>
                  <a:cubicBezTo>
                    <a:pt x="37" y="722"/>
                    <a:pt x="13" y="709"/>
                    <a:pt x="71" y="728"/>
                  </a:cubicBezTo>
                  <a:cubicBezTo>
                    <a:pt x="79" y="731"/>
                    <a:pt x="94" y="736"/>
                    <a:pt x="94" y="736"/>
                  </a:cubicBezTo>
                  <a:cubicBezTo>
                    <a:pt x="151" y="698"/>
                    <a:pt x="127" y="652"/>
                    <a:pt x="165" y="609"/>
                  </a:cubicBezTo>
                  <a:cubicBezTo>
                    <a:pt x="180" y="592"/>
                    <a:pt x="197" y="578"/>
                    <a:pt x="213" y="562"/>
                  </a:cubicBezTo>
                  <a:cubicBezTo>
                    <a:pt x="231" y="545"/>
                    <a:pt x="276" y="523"/>
                    <a:pt x="276" y="523"/>
                  </a:cubicBezTo>
                  <a:cubicBezTo>
                    <a:pt x="302" y="444"/>
                    <a:pt x="297" y="399"/>
                    <a:pt x="371" y="349"/>
                  </a:cubicBezTo>
                  <a:cubicBezTo>
                    <a:pt x="373" y="341"/>
                    <a:pt x="374" y="332"/>
                    <a:pt x="378" y="325"/>
                  </a:cubicBezTo>
                  <a:cubicBezTo>
                    <a:pt x="384" y="314"/>
                    <a:pt x="398" y="306"/>
                    <a:pt x="402" y="294"/>
                  </a:cubicBezTo>
                  <a:cubicBezTo>
                    <a:pt x="409" y="271"/>
                    <a:pt x="404" y="246"/>
                    <a:pt x="410" y="223"/>
                  </a:cubicBezTo>
                  <a:cubicBezTo>
                    <a:pt x="418" y="190"/>
                    <a:pt x="462" y="173"/>
                    <a:pt x="489" y="160"/>
                  </a:cubicBezTo>
                  <a:cubicBezTo>
                    <a:pt x="512" y="125"/>
                    <a:pt x="531" y="97"/>
                    <a:pt x="544" y="57"/>
                  </a:cubicBezTo>
                  <a:cubicBezTo>
                    <a:pt x="509" y="45"/>
                    <a:pt x="522" y="40"/>
                    <a:pt x="497" y="18"/>
                  </a:cubicBezTo>
                  <a:close/>
                </a:path>
              </a:pathLst>
            </a:custGeom>
            <a:solidFill>
              <a:srgbClr val="00FFFF"/>
            </a:solidFill>
            <a:ln w="9525" cmpd="sng">
              <a:solidFill>
                <a:srgbClr val="000000"/>
              </a:solidFill>
              <a:round/>
            </a:ln>
            <a:effectLst/>
          </p:spPr>
          <p:txBody>
            <a:bodyPr wrap="none"/>
            <a:lstStyle/>
            <a:p>
              <a:endParaRPr lang="zh-CN" altLang="en-US" b="1">
                <a:latin typeface="方正大标宋简体" panose="02000000000000000000" charset="-122"/>
                <a:ea typeface="方正大标宋简体" panose="02000000000000000000" charset="-122"/>
              </a:endParaRPr>
            </a:p>
          </p:txBody>
        </p:sp>
        <p:sp>
          <p:nvSpPr>
            <p:cNvPr id="66646" name="未知"/>
            <p:cNvSpPr/>
            <p:nvPr>
              <p:custDataLst>
                <p:tags r:id="rId84"/>
              </p:custDataLst>
            </p:nvPr>
          </p:nvSpPr>
          <p:spPr bwMode="auto">
            <a:xfrm>
              <a:off x="0" y="2019"/>
              <a:ext cx="844" cy="657"/>
            </a:xfrm>
            <a:custGeom>
              <a:avLst/>
              <a:gdLst/>
              <a:ahLst/>
              <a:cxnLst>
                <a:cxn ang="0">
                  <a:pos x="0" y="436"/>
                </a:cxn>
                <a:cxn ang="0">
                  <a:pos x="47" y="412"/>
                </a:cxn>
                <a:cxn ang="0">
                  <a:pos x="134" y="428"/>
                </a:cxn>
                <a:cxn ang="0">
                  <a:pos x="157" y="436"/>
                </a:cxn>
                <a:cxn ang="0">
                  <a:pos x="189" y="483"/>
                </a:cxn>
                <a:cxn ang="0">
                  <a:pos x="236" y="507"/>
                </a:cxn>
                <a:cxn ang="0">
                  <a:pos x="323" y="491"/>
                </a:cxn>
                <a:cxn ang="0">
                  <a:pos x="355" y="420"/>
                </a:cxn>
                <a:cxn ang="0">
                  <a:pos x="315" y="349"/>
                </a:cxn>
                <a:cxn ang="0">
                  <a:pos x="473" y="238"/>
                </a:cxn>
                <a:cxn ang="0">
                  <a:pos x="552" y="215"/>
                </a:cxn>
                <a:cxn ang="0">
                  <a:pos x="560" y="191"/>
                </a:cxn>
                <a:cxn ang="0">
                  <a:pos x="544" y="144"/>
                </a:cxn>
                <a:cxn ang="0">
                  <a:pos x="560" y="89"/>
                </a:cxn>
                <a:cxn ang="0">
                  <a:pos x="623" y="81"/>
                </a:cxn>
                <a:cxn ang="0">
                  <a:pos x="686" y="81"/>
                </a:cxn>
                <a:cxn ang="0">
                  <a:pos x="655" y="128"/>
                </a:cxn>
                <a:cxn ang="0">
                  <a:pos x="812" y="167"/>
                </a:cxn>
                <a:cxn ang="0">
                  <a:pos x="828" y="238"/>
                </a:cxn>
                <a:cxn ang="0">
                  <a:pos x="844" y="286"/>
                </a:cxn>
                <a:cxn ang="0">
                  <a:pos x="797" y="365"/>
                </a:cxn>
                <a:cxn ang="0">
                  <a:pos x="662" y="365"/>
                </a:cxn>
                <a:cxn ang="0">
                  <a:pos x="631" y="420"/>
                </a:cxn>
                <a:cxn ang="0">
                  <a:pos x="583" y="467"/>
                </a:cxn>
                <a:cxn ang="0">
                  <a:pos x="497" y="459"/>
                </a:cxn>
                <a:cxn ang="0">
                  <a:pos x="473" y="475"/>
                </a:cxn>
                <a:cxn ang="0">
                  <a:pos x="449" y="483"/>
                </a:cxn>
                <a:cxn ang="0">
                  <a:pos x="370" y="523"/>
                </a:cxn>
                <a:cxn ang="0">
                  <a:pos x="236" y="562"/>
                </a:cxn>
                <a:cxn ang="0">
                  <a:pos x="181" y="657"/>
                </a:cxn>
                <a:cxn ang="0">
                  <a:pos x="157" y="649"/>
                </a:cxn>
                <a:cxn ang="0">
                  <a:pos x="134" y="578"/>
                </a:cxn>
                <a:cxn ang="0">
                  <a:pos x="86" y="554"/>
                </a:cxn>
                <a:cxn ang="0">
                  <a:pos x="63" y="530"/>
                </a:cxn>
                <a:cxn ang="0">
                  <a:pos x="15" y="499"/>
                </a:cxn>
                <a:cxn ang="0">
                  <a:pos x="0" y="475"/>
                </a:cxn>
                <a:cxn ang="0">
                  <a:pos x="0" y="436"/>
                </a:cxn>
              </a:cxnLst>
              <a:rect l="0" t="0" r="r" b="b"/>
              <a:pathLst>
                <a:path w="844" h="657">
                  <a:moveTo>
                    <a:pt x="0" y="436"/>
                  </a:moveTo>
                  <a:cubicBezTo>
                    <a:pt x="17" y="430"/>
                    <a:pt x="30" y="414"/>
                    <a:pt x="47" y="412"/>
                  </a:cubicBezTo>
                  <a:cubicBezTo>
                    <a:pt x="76" y="408"/>
                    <a:pt x="105" y="423"/>
                    <a:pt x="134" y="428"/>
                  </a:cubicBezTo>
                  <a:cubicBezTo>
                    <a:pt x="142" y="431"/>
                    <a:pt x="151" y="430"/>
                    <a:pt x="157" y="436"/>
                  </a:cubicBezTo>
                  <a:cubicBezTo>
                    <a:pt x="170" y="449"/>
                    <a:pt x="173" y="472"/>
                    <a:pt x="189" y="483"/>
                  </a:cubicBezTo>
                  <a:cubicBezTo>
                    <a:pt x="220" y="504"/>
                    <a:pt x="204" y="496"/>
                    <a:pt x="236" y="507"/>
                  </a:cubicBezTo>
                  <a:cubicBezTo>
                    <a:pt x="265" y="501"/>
                    <a:pt x="297" y="504"/>
                    <a:pt x="323" y="491"/>
                  </a:cubicBezTo>
                  <a:cubicBezTo>
                    <a:pt x="346" y="479"/>
                    <a:pt x="355" y="420"/>
                    <a:pt x="355" y="420"/>
                  </a:cubicBezTo>
                  <a:cubicBezTo>
                    <a:pt x="346" y="383"/>
                    <a:pt x="347" y="370"/>
                    <a:pt x="315" y="349"/>
                  </a:cubicBezTo>
                  <a:cubicBezTo>
                    <a:pt x="286" y="261"/>
                    <a:pt x="414" y="246"/>
                    <a:pt x="473" y="238"/>
                  </a:cubicBezTo>
                  <a:cubicBezTo>
                    <a:pt x="500" y="230"/>
                    <a:pt x="525" y="222"/>
                    <a:pt x="552" y="215"/>
                  </a:cubicBezTo>
                  <a:cubicBezTo>
                    <a:pt x="555" y="207"/>
                    <a:pt x="561" y="199"/>
                    <a:pt x="560" y="191"/>
                  </a:cubicBezTo>
                  <a:cubicBezTo>
                    <a:pt x="558" y="175"/>
                    <a:pt x="544" y="144"/>
                    <a:pt x="544" y="144"/>
                  </a:cubicBezTo>
                  <a:cubicBezTo>
                    <a:pt x="528" y="0"/>
                    <a:pt x="519" y="85"/>
                    <a:pt x="560" y="89"/>
                  </a:cubicBezTo>
                  <a:cubicBezTo>
                    <a:pt x="581" y="91"/>
                    <a:pt x="602" y="84"/>
                    <a:pt x="623" y="81"/>
                  </a:cubicBezTo>
                  <a:cubicBezTo>
                    <a:pt x="638" y="76"/>
                    <a:pt x="672" y="60"/>
                    <a:pt x="686" y="81"/>
                  </a:cubicBezTo>
                  <a:cubicBezTo>
                    <a:pt x="709" y="116"/>
                    <a:pt x="670" y="123"/>
                    <a:pt x="655" y="128"/>
                  </a:cubicBezTo>
                  <a:cubicBezTo>
                    <a:pt x="732" y="181"/>
                    <a:pt x="683" y="159"/>
                    <a:pt x="812" y="167"/>
                  </a:cubicBezTo>
                  <a:cubicBezTo>
                    <a:pt x="835" y="236"/>
                    <a:pt x="800" y="126"/>
                    <a:pt x="828" y="238"/>
                  </a:cubicBezTo>
                  <a:cubicBezTo>
                    <a:pt x="832" y="254"/>
                    <a:pt x="844" y="286"/>
                    <a:pt x="844" y="286"/>
                  </a:cubicBezTo>
                  <a:cubicBezTo>
                    <a:pt x="830" y="327"/>
                    <a:pt x="836" y="352"/>
                    <a:pt x="797" y="365"/>
                  </a:cubicBezTo>
                  <a:cubicBezTo>
                    <a:pt x="734" y="344"/>
                    <a:pt x="729" y="352"/>
                    <a:pt x="662" y="365"/>
                  </a:cubicBezTo>
                  <a:cubicBezTo>
                    <a:pt x="651" y="425"/>
                    <a:pt x="668" y="388"/>
                    <a:pt x="631" y="420"/>
                  </a:cubicBezTo>
                  <a:cubicBezTo>
                    <a:pt x="614" y="435"/>
                    <a:pt x="583" y="467"/>
                    <a:pt x="583" y="467"/>
                  </a:cubicBezTo>
                  <a:cubicBezTo>
                    <a:pt x="548" y="458"/>
                    <a:pt x="533" y="451"/>
                    <a:pt x="497" y="459"/>
                  </a:cubicBezTo>
                  <a:cubicBezTo>
                    <a:pt x="489" y="464"/>
                    <a:pt x="482" y="471"/>
                    <a:pt x="473" y="475"/>
                  </a:cubicBezTo>
                  <a:cubicBezTo>
                    <a:pt x="465" y="479"/>
                    <a:pt x="456" y="479"/>
                    <a:pt x="449" y="483"/>
                  </a:cubicBezTo>
                  <a:cubicBezTo>
                    <a:pt x="372" y="526"/>
                    <a:pt x="433" y="507"/>
                    <a:pt x="370" y="523"/>
                  </a:cubicBezTo>
                  <a:cubicBezTo>
                    <a:pt x="328" y="550"/>
                    <a:pt x="284" y="550"/>
                    <a:pt x="236" y="562"/>
                  </a:cubicBezTo>
                  <a:cubicBezTo>
                    <a:pt x="225" y="605"/>
                    <a:pt x="220" y="631"/>
                    <a:pt x="181" y="657"/>
                  </a:cubicBezTo>
                  <a:cubicBezTo>
                    <a:pt x="173" y="654"/>
                    <a:pt x="163" y="655"/>
                    <a:pt x="157" y="649"/>
                  </a:cubicBezTo>
                  <a:cubicBezTo>
                    <a:pt x="128" y="619"/>
                    <a:pt x="188" y="614"/>
                    <a:pt x="134" y="578"/>
                  </a:cubicBezTo>
                  <a:cubicBezTo>
                    <a:pt x="103" y="557"/>
                    <a:pt x="119" y="565"/>
                    <a:pt x="86" y="554"/>
                  </a:cubicBezTo>
                  <a:cubicBezTo>
                    <a:pt x="78" y="546"/>
                    <a:pt x="72" y="537"/>
                    <a:pt x="63" y="530"/>
                  </a:cubicBezTo>
                  <a:cubicBezTo>
                    <a:pt x="48" y="518"/>
                    <a:pt x="15" y="499"/>
                    <a:pt x="15" y="499"/>
                  </a:cubicBezTo>
                  <a:cubicBezTo>
                    <a:pt x="10" y="491"/>
                    <a:pt x="0" y="484"/>
                    <a:pt x="0" y="475"/>
                  </a:cubicBezTo>
                  <a:cubicBezTo>
                    <a:pt x="0" y="426"/>
                    <a:pt x="36" y="475"/>
                    <a:pt x="0" y="436"/>
                  </a:cubicBezTo>
                  <a:close/>
                </a:path>
              </a:pathLst>
            </a:custGeom>
            <a:solidFill>
              <a:srgbClr val="00FFFF"/>
            </a:solidFill>
            <a:ln w="9525" cmpd="sng">
              <a:solidFill>
                <a:srgbClr val="000000"/>
              </a:solidFill>
              <a:round/>
            </a:ln>
            <a:effectLst/>
          </p:spPr>
          <p:txBody>
            <a:bodyPr wrap="none"/>
            <a:lstStyle/>
            <a:p>
              <a:endParaRPr lang="zh-CN" altLang="en-US" b="1">
                <a:latin typeface="方正大标宋简体" panose="02000000000000000000" charset="-122"/>
                <a:ea typeface="方正大标宋简体" panose="02000000000000000000" charset="-122"/>
              </a:endParaRPr>
            </a:p>
          </p:txBody>
        </p:sp>
      </p:grpSp>
      <p:sp>
        <p:nvSpPr>
          <p:cNvPr id="168" name="文本框 167"/>
          <p:cNvSpPr txBox="1"/>
          <p:nvPr>
            <p:custDataLst>
              <p:tags r:id="rId85"/>
            </p:custDataLst>
          </p:nvPr>
        </p:nvSpPr>
        <p:spPr>
          <a:xfrm>
            <a:off x="7621905" y="856615"/>
            <a:ext cx="4382770" cy="1850390"/>
          </a:xfrm>
          <a:prstGeom prst="rect">
            <a:avLst/>
          </a:prstGeom>
          <a:solidFill>
            <a:schemeClr val="accent4">
              <a:lumMod val="60000"/>
              <a:lumOff val="40000"/>
            </a:schemeClr>
          </a:solidFill>
        </p:spPr>
        <p:txBody>
          <a:bodyPr wrap="square" lIns="91440" tIns="45720" rIns="91440" bIns="45720" rtlCol="0" anchor="t">
            <a:spAutoFit/>
          </a:bodyPr>
          <a:lstStyle/>
          <a:p>
            <a:pPr lvl="0" algn="l">
              <a:lnSpc>
                <a:spcPct val="110000"/>
              </a:lnSpc>
              <a:buClrTx/>
              <a:buSzTx/>
              <a:buFontTx/>
            </a:pPr>
            <a:r>
              <a:rPr kumimoji="1" lang="zh-CN" altLang="en-US" sz="2600" b="1">
                <a:solidFill>
                  <a:srgbClr val="000000"/>
                </a:solidFill>
                <a:latin typeface="仿宋" panose="02010609060101010101" charset="-122"/>
                <a:ea typeface="仿宋" panose="02010609060101010101" charset="-122"/>
                <a:cs typeface="宋体" panose="02010600030101010101" pitchFamily="2" charset="-122"/>
                <a:sym typeface="MiSans" charset="0"/>
              </a:rPr>
              <a:t>世纪之交，我国形成了从</a:t>
            </a:r>
            <a:r>
              <a:rPr kumimoji="1" lang="zh-CN" altLang="en-US" sz="2600" b="1">
                <a:solidFill>
                  <a:srgbClr val="C00000"/>
                </a:solidFill>
                <a:latin typeface="仿宋" panose="02010609060101010101" charset="-122"/>
                <a:ea typeface="仿宋" panose="02010609060101010101" charset="-122"/>
                <a:cs typeface="宋体" panose="02010600030101010101" pitchFamily="2" charset="-122"/>
                <a:sym typeface="MiSans" charset="0"/>
              </a:rPr>
              <a:t>沿海到沿江，从沿边到内陆</a:t>
            </a:r>
            <a:r>
              <a:rPr kumimoji="1" lang="zh-CN" altLang="en-US" sz="2600" b="1">
                <a:solidFill>
                  <a:srgbClr val="000000"/>
                </a:solidFill>
                <a:latin typeface="仿宋" panose="02010609060101010101" charset="-122"/>
                <a:ea typeface="仿宋" panose="02010609060101010101" charset="-122"/>
                <a:cs typeface="宋体" panose="02010600030101010101" pitchFamily="2" charset="-122"/>
                <a:sym typeface="MiSans" charset="0"/>
              </a:rPr>
              <a:t>，</a:t>
            </a:r>
            <a:r>
              <a:rPr kumimoji="1" lang="zh-CN" altLang="en-US" sz="2600" b="1">
                <a:solidFill>
                  <a:srgbClr val="C00000"/>
                </a:solidFill>
                <a:latin typeface="仿宋" panose="02010609060101010101" charset="-122"/>
                <a:ea typeface="仿宋" panose="02010609060101010101" charset="-122"/>
                <a:cs typeface="宋体" panose="02010600030101010101" pitchFamily="2" charset="-122"/>
                <a:sym typeface="MiSans" charset="0"/>
              </a:rPr>
              <a:t>全方位、多层次、宽领域</a:t>
            </a:r>
            <a:r>
              <a:rPr kumimoji="1" lang="zh-CN" altLang="en-US" sz="2600" b="1">
                <a:solidFill>
                  <a:srgbClr val="000000"/>
                </a:solidFill>
                <a:latin typeface="仿宋" panose="02010609060101010101" charset="-122"/>
                <a:ea typeface="仿宋" panose="02010609060101010101" charset="-122"/>
                <a:cs typeface="宋体" panose="02010600030101010101" pitchFamily="2" charset="-122"/>
                <a:sym typeface="MiSans" charset="0"/>
              </a:rPr>
              <a:t>的对外开放新格局。</a:t>
            </a:r>
            <a:endParaRPr kumimoji="1" lang="zh-CN" altLang="en-US" sz="2600" b="1">
              <a:solidFill>
                <a:srgbClr val="000000"/>
              </a:solidFill>
              <a:latin typeface="仿宋" panose="02010609060101010101" charset="-122"/>
              <a:ea typeface="仿宋" panose="02010609060101010101" charset="-122"/>
              <a:cs typeface="宋体" panose="02010600030101010101" pitchFamily="2" charset="-122"/>
              <a:sym typeface="MiSans" charset="0"/>
            </a:endParaRPr>
          </a:p>
        </p:txBody>
      </p:sp>
      <p:sp>
        <p:nvSpPr>
          <p:cNvPr id="169" name="流程图: 终止 168"/>
          <p:cNvSpPr/>
          <p:nvPr>
            <p:custDataLst>
              <p:tags r:id="rId86"/>
            </p:custDataLst>
          </p:nvPr>
        </p:nvSpPr>
        <p:spPr>
          <a:xfrm>
            <a:off x="7783830" y="3070860"/>
            <a:ext cx="1399540" cy="499110"/>
          </a:xfrm>
          <a:prstGeom prst="flowChartTerminator">
            <a:avLst/>
          </a:prstGeom>
          <a:solidFill>
            <a:srgbClr val="002060"/>
          </a:solidFill>
        </p:spPr>
        <p:style>
          <a:lnRef idx="2">
            <a:srgbClr val="FE012F"/>
          </a:lnRef>
          <a:fillRef idx="4294967293">
            <a:srgbClr val="FEE6EB"/>
          </a:fillRef>
          <a:effectRef idx="0">
            <a:srgbClr val="FE012F"/>
          </a:effectRef>
          <a:fontRef idx="minor">
            <a:srgbClr val="000000"/>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smtClean="0">
                <a:ln w="3175">
                  <a:solidFill>
                    <a:srgbClr val="000000"/>
                  </a:solidFill>
                </a:ln>
                <a:solidFill>
                  <a:srgbClr val="FFFFFF"/>
                </a:solidFill>
                <a:latin typeface="汉仪劲楷简" panose="00020600040101010101" charset="-122"/>
                <a:ea typeface="汉仪劲楷简" panose="00020600040101010101" charset="-122"/>
                <a:sym typeface="MiSans" charset="0"/>
              </a:rPr>
              <a:t>全方位</a:t>
            </a:r>
            <a:endParaRPr lang="zh-CN" altLang="en-US" sz="2800" b="1" smtClean="0">
              <a:ln w="3175">
                <a:solidFill>
                  <a:srgbClr val="000000"/>
                </a:solidFill>
              </a:ln>
              <a:solidFill>
                <a:srgbClr val="FFFFFF"/>
              </a:solidFill>
              <a:latin typeface="汉仪劲楷简" panose="00020600040101010101" charset="-122"/>
              <a:ea typeface="汉仪劲楷简" panose="00020600040101010101" charset="-122"/>
              <a:sym typeface="MiSans" charset="0"/>
            </a:endParaRPr>
          </a:p>
        </p:txBody>
      </p:sp>
      <p:sp>
        <p:nvSpPr>
          <p:cNvPr id="170" name="流程图: 终止 169"/>
          <p:cNvSpPr/>
          <p:nvPr>
            <p:custDataLst>
              <p:tags r:id="rId87"/>
            </p:custDataLst>
          </p:nvPr>
        </p:nvSpPr>
        <p:spPr>
          <a:xfrm>
            <a:off x="7787005" y="4024630"/>
            <a:ext cx="1421765" cy="451485"/>
          </a:xfrm>
          <a:prstGeom prst="flowChartTerminator">
            <a:avLst/>
          </a:prstGeom>
          <a:solidFill>
            <a:srgbClr val="002060"/>
          </a:solidFill>
        </p:spPr>
        <p:style>
          <a:lnRef idx="2">
            <a:srgbClr val="FE012F"/>
          </a:lnRef>
          <a:fillRef idx="4294967293">
            <a:srgbClr val="FEE6EB"/>
          </a:fillRef>
          <a:effectRef idx="0">
            <a:srgbClr val="FE012F"/>
          </a:effectRef>
          <a:fontRef idx="minor">
            <a:srgbClr val="000000"/>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smtClean="0">
                <a:ln w="3175">
                  <a:solidFill>
                    <a:srgbClr val="000000"/>
                  </a:solidFill>
                </a:ln>
                <a:solidFill>
                  <a:srgbClr val="FFFFFF"/>
                </a:solidFill>
                <a:latin typeface="汉仪劲楷简" panose="00020600040101010101" charset="-122"/>
                <a:ea typeface="汉仪劲楷简" panose="00020600040101010101" charset="-122"/>
                <a:sym typeface="MiSans" charset="0"/>
              </a:rPr>
              <a:t>多层次</a:t>
            </a:r>
            <a:endParaRPr lang="zh-CN" altLang="en-US" sz="2800" b="1" smtClean="0">
              <a:ln w="3175">
                <a:solidFill>
                  <a:srgbClr val="000000"/>
                </a:solidFill>
              </a:ln>
              <a:solidFill>
                <a:srgbClr val="FFFFFF"/>
              </a:solidFill>
              <a:latin typeface="汉仪劲楷简" panose="00020600040101010101" charset="-122"/>
              <a:ea typeface="汉仪劲楷简" panose="00020600040101010101" charset="-122"/>
              <a:sym typeface="MiSans" charset="0"/>
            </a:endParaRPr>
          </a:p>
        </p:txBody>
      </p:sp>
      <p:sp>
        <p:nvSpPr>
          <p:cNvPr id="171" name="流程图: 终止 170"/>
          <p:cNvSpPr/>
          <p:nvPr>
            <p:custDataLst>
              <p:tags r:id="rId88"/>
            </p:custDataLst>
          </p:nvPr>
        </p:nvSpPr>
        <p:spPr>
          <a:xfrm>
            <a:off x="7787005" y="5370195"/>
            <a:ext cx="1421765" cy="501650"/>
          </a:xfrm>
          <a:prstGeom prst="flowChartTerminator">
            <a:avLst/>
          </a:prstGeom>
          <a:solidFill>
            <a:srgbClr val="002060"/>
          </a:solidFill>
        </p:spPr>
        <p:style>
          <a:lnRef idx="2">
            <a:srgbClr val="FE012F"/>
          </a:lnRef>
          <a:fillRef idx="4294967293">
            <a:srgbClr val="FEE6EB"/>
          </a:fillRef>
          <a:effectRef idx="0">
            <a:srgbClr val="FE012F"/>
          </a:effectRef>
          <a:fontRef idx="minor">
            <a:srgbClr val="000000"/>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smtClean="0">
                <a:ln w="3175">
                  <a:solidFill>
                    <a:srgbClr val="000000"/>
                  </a:solidFill>
                </a:ln>
                <a:solidFill>
                  <a:srgbClr val="FFFFFF"/>
                </a:solidFill>
                <a:latin typeface="汉仪劲楷简" panose="00020600040101010101" charset="-122"/>
                <a:ea typeface="汉仪劲楷简" panose="00020600040101010101" charset="-122"/>
                <a:sym typeface="MiSans" charset="0"/>
              </a:rPr>
              <a:t>宽领域</a:t>
            </a:r>
            <a:endParaRPr lang="zh-CN" altLang="en-US" sz="2800" b="1" smtClean="0">
              <a:ln w="3175">
                <a:solidFill>
                  <a:srgbClr val="000000"/>
                </a:solidFill>
              </a:ln>
              <a:solidFill>
                <a:srgbClr val="FFFFFF"/>
              </a:solidFill>
              <a:latin typeface="汉仪劲楷简" panose="00020600040101010101" charset="-122"/>
              <a:ea typeface="汉仪劲楷简" panose="00020600040101010101" charset="-122"/>
              <a:sym typeface="MiSans" charset="0"/>
            </a:endParaRPr>
          </a:p>
        </p:txBody>
      </p:sp>
      <p:sp>
        <p:nvSpPr>
          <p:cNvPr id="172" name="文本框 171"/>
          <p:cNvSpPr txBox="1"/>
          <p:nvPr>
            <p:custDataLst>
              <p:tags r:id="rId89"/>
            </p:custDataLst>
          </p:nvPr>
        </p:nvSpPr>
        <p:spPr>
          <a:xfrm>
            <a:off x="9251950" y="3065145"/>
            <a:ext cx="2579370" cy="835025"/>
          </a:xfrm>
          <a:prstGeom prst="rect">
            <a:avLst/>
          </a:prstGeom>
          <a:solidFill>
            <a:srgbClr val="FA884F">
              <a:lumMod val="40000"/>
              <a:lumOff val="60000"/>
            </a:srgbClr>
          </a:solidFill>
        </p:spPr>
        <p:txBody>
          <a:bodyPr wrap="square" rtlCol="0" anchor="t">
            <a:spAutoFit/>
          </a:bodyPr>
          <a:lstStyle/>
          <a:p>
            <a:pPr algn="l">
              <a:lnSpc>
                <a:spcPct val="110000"/>
              </a:lnSpc>
              <a:buClr>
                <a:srgbClr val="FFFFFF"/>
              </a:buClr>
            </a:pPr>
            <a:r>
              <a:rPr lang="zh-CN" altLang="en-US" sz="2200" b="1">
                <a:solidFill>
                  <a:srgbClr val="000000"/>
                </a:solidFill>
                <a:latin typeface="仿宋" panose="02010609060101010101" charset="-122"/>
                <a:ea typeface="仿宋" panose="02010609060101010101" charset="-122"/>
                <a:sym typeface="MiSans" charset="0"/>
              </a:rPr>
              <a:t>对世界上所有类型的国家开放。</a:t>
            </a:r>
            <a:endParaRPr lang="zh-CN" altLang="en-US" sz="2200" b="1">
              <a:solidFill>
                <a:srgbClr val="000000"/>
              </a:solidFill>
              <a:latin typeface="仿宋" panose="02010609060101010101" charset="-122"/>
              <a:ea typeface="仿宋" panose="02010609060101010101" charset="-122"/>
              <a:sym typeface="MiSans" charset="0"/>
            </a:endParaRPr>
          </a:p>
        </p:txBody>
      </p:sp>
      <p:sp>
        <p:nvSpPr>
          <p:cNvPr id="173" name="文本框 172"/>
          <p:cNvSpPr txBox="1"/>
          <p:nvPr>
            <p:custDataLst>
              <p:tags r:id="rId90"/>
            </p:custDataLst>
          </p:nvPr>
        </p:nvSpPr>
        <p:spPr>
          <a:xfrm>
            <a:off x="9226550" y="4014470"/>
            <a:ext cx="2604770" cy="1207135"/>
          </a:xfrm>
          <a:prstGeom prst="rect">
            <a:avLst/>
          </a:prstGeom>
          <a:solidFill>
            <a:srgbClr val="FA884F">
              <a:lumMod val="40000"/>
              <a:lumOff val="60000"/>
            </a:srgbClr>
          </a:solidFill>
        </p:spPr>
        <p:txBody>
          <a:bodyPr wrap="square" rtlCol="0" anchor="t">
            <a:spAutoFit/>
          </a:bodyPr>
          <a:lstStyle/>
          <a:p>
            <a:pPr lvl="0" algn="l">
              <a:lnSpc>
                <a:spcPct val="110000"/>
              </a:lnSpc>
              <a:buClr>
                <a:srgbClr val="FFFFFF"/>
              </a:buClr>
              <a:buSzTx/>
              <a:buFontTx/>
            </a:pPr>
            <a:r>
              <a:rPr lang="zh-CN" altLang="en-US" sz="2200" b="1">
                <a:latin typeface="仿宋" panose="02010609060101010101" charset="-122"/>
                <a:ea typeface="仿宋" panose="02010609060101010101" charset="-122"/>
                <a:sym typeface="MiSans" charset="0"/>
              </a:rPr>
              <a:t>从东到西、从沿海到内地，形成全国范围内的对外开放。</a:t>
            </a:r>
            <a:endParaRPr lang="zh-CN" altLang="en-US" sz="2200" b="1">
              <a:latin typeface="仿宋" panose="02010609060101010101" charset="-122"/>
              <a:ea typeface="仿宋" panose="02010609060101010101" charset="-122"/>
              <a:sym typeface="MiSans" charset="0"/>
            </a:endParaRPr>
          </a:p>
        </p:txBody>
      </p:sp>
      <p:sp>
        <p:nvSpPr>
          <p:cNvPr id="174" name="文本框 173"/>
          <p:cNvSpPr txBox="1"/>
          <p:nvPr>
            <p:custDataLst>
              <p:tags r:id="rId91"/>
            </p:custDataLst>
          </p:nvPr>
        </p:nvSpPr>
        <p:spPr>
          <a:xfrm>
            <a:off x="9226550" y="5353050"/>
            <a:ext cx="2604770" cy="1207135"/>
          </a:xfrm>
          <a:prstGeom prst="rect">
            <a:avLst/>
          </a:prstGeom>
          <a:solidFill>
            <a:srgbClr val="FA884F">
              <a:lumMod val="40000"/>
              <a:lumOff val="60000"/>
            </a:srgbClr>
          </a:solidFill>
        </p:spPr>
        <p:txBody>
          <a:bodyPr wrap="square" rtlCol="0" anchor="t">
            <a:spAutoFit/>
          </a:bodyPr>
          <a:lstStyle/>
          <a:p>
            <a:pPr lvl="0" algn="l">
              <a:lnSpc>
                <a:spcPct val="110000"/>
              </a:lnSpc>
              <a:buClr>
                <a:srgbClr val="FFFFFF"/>
              </a:buClr>
              <a:buSzTx/>
              <a:buFontTx/>
            </a:pPr>
            <a:r>
              <a:rPr lang="zh-CN" altLang="en-US" sz="2200" b="1">
                <a:latin typeface="仿宋" panose="02010609060101010101" charset="-122"/>
                <a:ea typeface="仿宋" panose="02010609060101010101" charset="-122"/>
                <a:sym typeface="MiSans" charset="0"/>
              </a:rPr>
              <a:t>不仅是经济领域，也在科学、教育、文化等领域开放。</a:t>
            </a:r>
            <a:endParaRPr lang="zh-CN" altLang="en-US" sz="2200" b="1">
              <a:latin typeface="仿宋" panose="02010609060101010101" charset="-122"/>
              <a:ea typeface="仿宋" panose="02010609060101010101" charset="-122"/>
              <a:sym typeface="MiSans" charset="0"/>
            </a:endParaRPr>
          </a:p>
        </p:txBody>
      </p:sp>
      <p:sp>
        <p:nvSpPr>
          <p:cNvPr id="176" name="任意多边形 175"/>
          <p:cNvSpPr/>
          <p:nvPr>
            <p:custDataLst>
              <p:tags r:id="rId92"/>
            </p:custDataLst>
          </p:nvPr>
        </p:nvSpPr>
        <p:spPr>
          <a:xfrm>
            <a:off x="-32385" y="932180"/>
            <a:ext cx="7527290" cy="5211445"/>
          </a:xfrm>
          <a:custGeom>
            <a:avLst/>
            <a:gdLst>
              <a:gd name="connisteX0" fmla="*/ 6198870 w 7524842"/>
              <a:gd name="connsiteY0" fmla="*/ 2136614 h 5211580"/>
              <a:gd name="connisteX1" fmla="*/ 6177280 w 7524842"/>
              <a:gd name="connsiteY1" fmla="*/ 2201384 h 5211580"/>
              <a:gd name="connisteX2" fmla="*/ 6166485 w 7524842"/>
              <a:gd name="connsiteY2" fmla="*/ 2276314 h 5211580"/>
              <a:gd name="connisteX3" fmla="*/ 6231255 w 7524842"/>
              <a:gd name="connsiteY3" fmla="*/ 2243929 h 5211580"/>
              <a:gd name="connisteX4" fmla="*/ 6242050 w 7524842"/>
              <a:gd name="connsiteY4" fmla="*/ 2179794 h 5211580"/>
              <a:gd name="connisteX5" fmla="*/ 6317615 w 7524842"/>
              <a:gd name="connsiteY5" fmla="*/ 2136614 h 5211580"/>
              <a:gd name="connisteX6" fmla="*/ 6381750 w 7524842"/>
              <a:gd name="connsiteY6" fmla="*/ 2125819 h 5211580"/>
              <a:gd name="connisteX7" fmla="*/ 6446520 w 7524842"/>
              <a:gd name="connsiteY7" fmla="*/ 2071844 h 5211580"/>
              <a:gd name="connisteX8" fmla="*/ 6511290 w 7524842"/>
              <a:gd name="connsiteY8" fmla="*/ 2039459 h 5211580"/>
              <a:gd name="connisteX9" fmla="*/ 6576060 w 7524842"/>
              <a:gd name="connsiteY9" fmla="*/ 1985484 h 5211580"/>
              <a:gd name="connisteX10" fmla="*/ 6640830 w 7524842"/>
              <a:gd name="connsiteY10" fmla="*/ 1931509 h 5211580"/>
              <a:gd name="connisteX11" fmla="*/ 6694805 w 7524842"/>
              <a:gd name="connsiteY11" fmla="*/ 1866739 h 5211580"/>
              <a:gd name="connisteX12" fmla="*/ 6727190 w 7524842"/>
              <a:gd name="connsiteY12" fmla="*/ 1801969 h 5211580"/>
              <a:gd name="connisteX13" fmla="*/ 6759575 w 7524842"/>
              <a:gd name="connsiteY13" fmla="*/ 1737834 h 5211580"/>
              <a:gd name="connisteX14" fmla="*/ 6823710 w 7524842"/>
              <a:gd name="connsiteY14" fmla="*/ 1716244 h 5211580"/>
              <a:gd name="connisteX15" fmla="*/ 6888480 w 7524842"/>
              <a:gd name="connsiteY15" fmla="*/ 1727039 h 5211580"/>
              <a:gd name="connisteX16" fmla="*/ 6953250 w 7524842"/>
              <a:gd name="connsiteY16" fmla="*/ 1727039 h 5211580"/>
              <a:gd name="connisteX17" fmla="*/ 7018020 w 7524842"/>
              <a:gd name="connsiteY17" fmla="*/ 1716244 h 5211580"/>
              <a:gd name="connisteX18" fmla="*/ 6985635 w 7524842"/>
              <a:gd name="connsiteY18" fmla="*/ 1651474 h 5211580"/>
              <a:gd name="connisteX19" fmla="*/ 7050405 w 7524842"/>
              <a:gd name="connsiteY19" fmla="*/ 1586704 h 5211580"/>
              <a:gd name="connisteX20" fmla="*/ 7115175 w 7524842"/>
              <a:gd name="connsiteY20" fmla="*/ 1565114 h 5211580"/>
              <a:gd name="connisteX21" fmla="*/ 7179945 w 7524842"/>
              <a:gd name="connsiteY21" fmla="*/ 1521934 h 5211580"/>
              <a:gd name="connisteX22" fmla="*/ 7212330 w 7524842"/>
              <a:gd name="connsiteY22" fmla="*/ 1457164 h 5211580"/>
              <a:gd name="connisteX23" fmla="*/ 7223125 w 7524842"/>
              <a:gd name="connsiteY23" fmla="*/ 1392394 h 5211580"/>
              <a:gd name="connisteX24" fmla="*/ 7254875 w 7524842"/>
              <a:gd name="connsiteY24" fmla="*/ 1327624 h 5211580"/>
              <a:gd name="connisteX25" fmla="*/ 7265670 w 7524842"/>
              <a:gd name="connsiteY25" fmla="*/ 1263489 h 5211580"/>
              <a:gd name="connisteX26" fmla="*/ 7244080 w 7524842"/>
              <a:gd name="connsiteY26" fmla="*/ 1198719 h 5211580"/>
              <a:gd name="connisteX27" fmla="*/ 7212330 w 7524842"/>
              <a:gd name="connsiteY27" fmla="*/ 1123154 h 5211580"/>
              <a:gd name="connisteX28" fmla="*/ 7265670 w 7524842"/>
              <a:gd name="connsiteY28" fmla="*/ 1058384 h 5211580"/>
              <a:gd name="connisteX29" fmla="*/ 7330440 w 7524842"/>
              <a:gd name="connsiteY29" fmla="*/ 1047589 h 5211580"/>
              <a:gd name="connisteX30" fmla="*/ 7406005 w 7524842"/>
              <a:gd name="connsiteY30" fmla="*/ 1047589 h 5211580"/>
              <a:gd name="connisteX31" fmla="*/ 7438390 w 7524842"/>
              <a:gd name="connsiteY31" fmla="*/ 982819 h 5211580"/>
              <a:gd name="connisteX32" fmla="*/ 7438390 w 7524842"/>
              <a:gd name="connsiteY32" fmla="*/ 918049 h 5211580"/>
              <a:gd name="connisteX33" fmla="*/ 7459980 w 7524842"/>
              <a:gd name="connsiteY33" fmla="*/ 843119 h 5211580"/>
              <a:gd name="connisteX34" fmla="*/ 7459980 w 7524842"/>
              <a:gd name="connsiteY34" fmla="*/ 778349 h 5211580"/>
              <a:gd name="connisteX35" fmla="*/ 7481570 w 7524842"/>
              <a:gd name="connsiteY35" fmla="*/ 713579 h 5211580"/>
              <a:gd name="connisteX36" fmla="*/ 7524750 w 7524842"/>
              <a:gd name="connsiteY36" fmla="*/ 648809 h 5211580"/>
              <a:gd name="connisteX37" fmla="*/ 7492365 w 7524842"/>
              <a:gd name="connsiteY37" fmla="*/ 584039 h 5211580"/>
              <a:gd name="connisteX38" fmla="*/ 7492365 w 7524842"/>
              <a:gd name="connsiteY38" fmla="*/ 508474 h 5211580"/>
              <a:gd name="connisteX39" fmla="*/ 7427595 w 7524842"/>
              <a:gd name="connsiteY39" fmla="*/ 497679 h 5211580"/>
              <a:gd name="connisteX40" fmla="*/ 7395210 w 7524842"/>
              <a:gd name="connsiteY40" fmla="*/ 562449 h 5211580"/>
              <a:gd name="connisteX41" fmla="*/ 7330440 w 7524842"/>
              <a:gd name="connsiteY41" fmla="*/ 584039 h 5211580"/>
              <a:gd name="connisteX42" fmla="*/ 7265670 w 7524842"/>
              <a:gd name="connsiteY42" fmla="*/ 616424 h 5211580"/>
              <a:gd name="connisteX43" fmla="*/ 7201535 w 7524842"/>
              <a:gd name="connsiteY43" fmla="*/ 648809 h 5211580"/>
              <a:gd name="connisteX44" fmla="*/ 7136765 w 7524842"/>
              <a:gd name="connsiteY44" fmla="*/ 681194 h 5211580"/>
              <a:gd name="connisteX45" fmla="*/ 7071995 w 7524842"/>
              <a:gd name="connsiteY45" fmla="*/ 681194 h 5211580"/>
              <a:gd name="connisteX46" fmla="*/ 7039610 w 7524842"/>
              <a:gd name="connsiteY46" fmla="*/ 616424 h 5211580"/>
              <a:gd name="connisteX47" fmla="*/ 7018020 w 7524842"/>
              <a:gd name="connsiteY47" fmla="*/ 551654 h 5211580"/>
              <a:gd name="connisteX48" fmla="*/ 6953250 w 7524842"/>
              <a:gd name="connsiteY48" fmla="*/ 519269 h 5211580"/>
              <a:gd name="connisteX49" fmla="*/ 6888480 w 7524842"/>
              <a:gd name="connsiteY49" fmla="*/ 508474 h 5211580"/>
              <a:gd name="connisteX50" fmla="*/ 6823710 w 7524842"/>
              <a:gd name="connsiteY50" fmla="*/ 486884 h 5211580"/>
              <a:gd name="connisteX51" fmla="*/ 6759575 w 7524842"/>
              <a:gd name="connsiteY51" fmla="*/ 486884 h 5211580"/>
              <a:gd name="connisteX52" fmla="*/ 6694805 w 7524842"/>
              <a:gd name="connsiteY52" fmla="*/ 486884 h 5211580"/>
              <a:gd name="connisteX53" fmla="*/ 6630035 w 7524842"/>
              <a:gd name="connsiteY53" fmla="*/ 486884 h 5211580"/>
              <a:gd name="connisteX54" fmla="*/ 6619240 w 7524842"/>
              <a:gd name="connsiteY54" fmla="*/ 422114 h 5211580"/>
              <a:gd name="connisteX55" fmla="*/ 6597650 w 7524842"/>
              <a:gd name="connsiteY55" fmla="*/ 357979 h 5211580"/>
              <a:gd name="connisteX56" fmla="*/ 6532880 w 7524842"/>
              <a:gd name="connsiteY56" fmla="*/ 304004 h 5211580"/>
              <a:gd name="connisteX57" fmla="*/ 6478905 w 7524842"/>
              <a:gd name="connsiteY57" fmla="*/ 239234 h 5211580"/>
              <a:gd name="connisteX58" fmla="*/ 6424930 w 7524842"/>
              <a:gd name="connsiteY58" fmla="*/ 174464 h 5211580"/>
              <a:gd name="connisteX59" fmla="*/ 6370955 w 7524842"/>
              <a:gd name="connsiteY59" fmla="*/ 109694 h 5211580"/>
              <a:gd name="connisteX60" fmla="*/ 6317615 w 7524842"/>
              <a:gd name="connsiteY60" fmla="*/ 44924 h 5211580"/>
              <a:gd name="connisteX61" fmla="*/ 6252845 w 7524842"/>
              <a:gd name="connsiteY61" fmla="*/ 1744 h 5211580"/>
              <a:gd name="connisteX62" fmla="*/ 6188075 w 7524842"/>
              <a:gd name="connsiteY62" fmla="*/ 12539 h 5211580"/>
              <a:gd name="connisteX63" fmla="*/ 6123305 w 7524842"/>
              <a:gd name="connsiteY63" fmla="*/ 23334 h 5211580"/>
              <a:gd name="connisteX64" fmla="*/ 6058535 w 7524842"/>
              <a:gd name="connsiteY64" fmla="*/ 23334 h 5211580"/>
              <a:gd name="connisteX65" fmla="*/ 5993765 w 7524842"/>
              <a:gd name="connsiteY65" fmla="*/ 23334 h 5211580"/>
              <a:gd name="connisteX66" fmla="*/ 5918200 w 7524842"/>
              <a:gd name="connsiteY66" fmla="*/ 23334 h 5211580"/>
              <a:gd name="connisteX67" fmla="*/ 5843270 w 7524842"/>
              <a:gd name="connsiteY67" fmla="*/ 44924 h 5211580"/>
              <a:gd name="connisteX68" fmla="*/ 5767705 w 7524842"/>
              <a:gd name="connsiteY68" fmla="*/ 109694 h 5211580"/>
              <a:gd name="connisteX69" fmla="*/ 5746115 w 7524842"/>
              <a:gd name="connsiteY69" fmla="*/ 185259 h 5211580"/>
              <a:gd name="connisteX70" fmla="*/ 5767705 w 7524842"/>
              <a:gd name="connsiteY70" fmla="*/ 250029 h 5211580"/>
              <a:gd name="connisteX71" fmla="*/ 5756910 w 7524842"/>
              <a:gd name="connsiteY71" fmla="*/ 314799 h 5211580"/>
              <a:gd name="connisteX72" fmla="*/ 5735320 w 7524842"/>
              <a:gd name="connsiteY72" fmla="*/ 379569 h 5211580"/>
              <a:gd name="connisteX73" fmla="*/ 5692140 w 7524842"/>
              <a:gd name="connsiteY73" fmla="*/ 443704 h 5211580"/>
              <a:gd name="connisteX74" fmla="*/ 5692140 w 7524842"/>
              <a:gd name="connsiteY74" fmla="*/ 508474 h 5211580"/>
              <a:gd name="connisteX75" fmla="*/ 5692140 w 7524842"/>
              <a:gd name="connsiteY75" fmla="*/ 573244 h 5211580"/>
              <a:gd name="connisteX76" fmla="*/ 5627370 w 7524842"/>
              <a:gd name="connsiteY76" fmla="*/ 573244 h 5211580"/>
              <a:gd name="connisteX77" fmla="*/ 5562600 w 7524842"/>
              <a:gd name="connsiteY77" fmla="*/ 573244 h 5211580"/>
              <a:gd name="connisteX78" fmla="*/ 5497830 w 7524842"/>
              <a:gd name="connsiteY78" fmla="*/ 594834 h 5211580"/>
              <a:gd name="connisteX79" fmla="*/ 5422265 w 7524842"/>
              <a:gd name="connsiteY79" fmla="*/ 648809 h 5211580"/>
              <a:gd name="connisteX80" fmla="*/ 5368925 w 7524842"/>
              <a:gd name="connsiteY80" fmla="*/ 713579 h 5211580"/>
              <a:gd name="connisteX81" fmla="*/ 5358130 w 7524842"/>
              <a:gd name="connsiteY81" fmla="*/ 789144 h 5211580"/>
              <a:gd name="connisteX82" fmla="*/ 5347335 w 7524842"/>
              <a:gd name="connsiteY82" fmla="*/ 853279 h 5211580"/>
              <a:gd name="connisteX83" fmla="*/ 5336540 w 7524842"/>
              <a:gd name="connsiteY83" fmla="*/ 918049 h 5211580"/>
              <a:gd name="connisteX84" fmla="*/ 5401310 w 7524842"/>
              <a:gd name="connsiteY84" fmla="*/ 928844 h 5211580"/>
              <a:gd name="connisteX85" fmla="*/ 5465445 w 7524842"/>
              <a:gd name="connsiteY85" fmla="*/ 874869 h 5211580"/>
              <a:gd name="connisteX86" fmla="*/ 5530215 w 7524842"/>
              <a:gd name="connsiteY86" fmla="*/ 874869 h 5211580"/>
              <a:gd name="connisteX87" fmla="*/ 5605780 w 7524842"/>
              <a:gd name="connsiteY87" fmla="*/ 874869 h 5211580"/>
              <a:gd name="connisteX88" fmla="*/ 5670550 w 7524842"/>
              <a:gd name="connsiteY88" fmla="*/ 874869 h 5211580"/>
              <a:gd name="connisteX89" fmla="*/ 5735320 w 7524842"/>
              <a:gd name="connsiteY89" fmla="*/ 874869 h 5211580"/>
              <a:gd name="connisteX90" fmla="*/ 5767705 w 7524842"/>
              <a:gd name="connsiteY90" fmla="*/ 939639 h 5211580"/>
              <a:gd name="connisteX91" fmla="*/ 5789295 w 7524842"/>
              <a:gd name="connsiteY91" fmla="*/ 1004409 h 5211580"/>
              <a:gd name="connisteX92" fmla="*/ 5832475 w 7524842"/>
              <a:gd name="connsiteY92" fmla="*/ 1069179 h 5211580"/>
              <a:gd name="connisteX93" fmla="*/ 5756910 w 7524842"/>
              <a:gd name="connsiteY93" fmla="*/ 1047589 h 5211580"/>
              <a:gd name="connisteX94" fmla="*/ 5681345 w 7524842"/>
              <a:gd name="connsiteY94" fmla="*/ 1047589 h 5211580"/>
              <a:gd name="connisteX95" fmla="*/ 5616575 w 7524842"/>
              <a:gd name="connsiteY95" fmla="*/ 1069179 h 5211580"/>
              <a:gd name="connisteX96" fmla="*/ 5551805 w 7524842"/>
              <a:gd name="connsiteY96" fmla="*/ 1133949 h 5211580"/>
              <a:gd name="connisteX97" fmla="*/ 5487035 w 7524842"/>
              <a:gd name="connsiteY97" fmla="*/ 1144744 h 5211580"/>
              <a:gd name="connisteX98" fmla="*/ 5422265 w 7524842"/>
              <a:gd name="connsiteY98" fmla="*/ 1198719 h 5211580"/>
              <a:gd name="connisteX99" fmla="*/ 5422265 w 7524842"/>
              <a:gd name="connsiteY99" fmla="*/ 1263489 h 5211580"/>
              <a:gd name="connisteX100" fmla="*/ 5347335 w 7524842"/>
              <a:gd name="connsiteY100" fmla="*/ 1285079 h 5211580"/>
              <a:gd name="connisteX101" fmla="*/ 5282565 w 7524842"/>
              <a:gd name="connsiteY101" fmla="*/ 1295874 h 5211580"/>
              <a:gd name="connisteX102" fmla="*/ 5217795 w 7524842"/>
              <a:gd name="connsiteY102" fmla="*/ 1360009 h 5211580"/>
              <a:gd name="connisteX103" fmla="*/ 5153025 w 7524842"/>
              <a:gd name="connsiteY103" fmla="*/ 1403189 h 5211580"/>
              <a:gd name="connisteX104" fmla="*/ 5088255 w 7524842"/>
              <a:gd name="connsiteY104" fmla="*/ 1392394 h 5211580"/>
              <a:gd name="connisteX105" fmla="*/ 5012690 w 7524842"/>
              <a:gd name="connsiteY105" fmla="*/ 1381599 h 5211580"/>
              <a:gd name="connisteX106" fmla="*/ 4948555 w 7524842"/>
              <a:gd name="connsiteY106" fmla="*/ 1360009 h 5211580"/>
              <a:gd name="connisteX107" fmla="*/ 4883785 w 7524842"/>
              <a:gd name="connsiteY107" fmla="*/ 1381599 h 5211580"/>
              <a:gd name="connisteX108" fmla="*/ 4872990 w 7524842"/>
              <a:gd name="connsiteY108" fmla="*/ 1446369 h 5211580"/>
              <a:gd name="connisteX109" fmla="*/ 4872990 w 7524842"/>
              <a:gd name="connsiteY109" fmla="*/ 1511139 h 5211580"/>
              <a:gd name="connisteX110" fmla="*/ 4905375 w 7524842"/>
              <a:gd name="connsiteY110" fmla="*/ 1586704 h 5211580"/>
              <a:gd name="connisteX111" fmla="*/ 4829810 w 7524842"/>
              <a:gd name="connsiteY111" fmla="*/ 1640679 h 5211580"/>
              <a:gd name="connisteX112" fmla="*/ 4765040 w 7524842"/>
              <a:gd name="connsiteY112" fmla="*/ 1651474 h 5211580"/>
              <a:gd name="connisteX113" fmla="*/ 4732655 w 7524842"/>
              <a:gd name="connsiteY113" fmla="*/ 1716244 h 5211580"/>
              <a:gd name="connisteX114" fmla="*/ 4667885 w 7524842"/>
              <a:gd name="connsiteY114" fmla="*/ 1769584 h 5211580"/>
              <a:gd name="connisteX115" fmla="*/ 4592320 w 7524842"/>
              <a:gd name="connsiteY115" fmla="*/ 1769584 h 5211580"/>
              <a:gd name="connisteX116" fmla="*/ 4527550 w 7524842"/>
              <a:gd name="connsiteY116" fmla="*/ 1769584 h 5211580"/>
              <a:gd name="connisteX117" fmla="*/ 4463415 w 7524842"/>
              <a:gd name="connsiteY117" fmla="*/ 1780379 h 5211580"/>
              <a:gd name="connisteX118" fmla="*/ 4398645 w 7524842"/>
              <a:gd name="connsiteY118" fmla="*/ 1801969 h 5211580"/>
              <a:gd name="connisteX119" fmla="*/ 4333875 w 7524842"/>
              <a:gd name="connsiteY119" fmla="*/ 1812764 h 5211580"/>
              <a:gd name="connisteX120" fmla="*/ 4269105 w 7524842"/>
              <a:gd name="connsiteY120" fmla="*/ 1812764 h 5211580"/>
              <a:gd name="connisteX121" fmla="*/ 4204335 w 7524842"/>
              <a:gd name="connsiteY121" fmla="*/ 1845149 h 5211580"/>
              <a:gd name="connisteX122" fmla="*/ 4139565 w 7524842"/>
              <a:gd name="connsiteY122" fmla="*/ 1866739 h 5211580"/>
              <a:gd name="connisteX123" fmla="*/ 4074795 w 7524842"/>
              <a:gd name="connsiteY123" fmla="*/ 1899124 h 5211580"/>
              <a:gd name="connisteX124" fmla="*/ 3999865 w 7524842"/>
              <a:gd name="connsiteY124" fmla="*/ 1866739 h 5211580"/>
              <a:gd name="connisteX125" fmla="*/ 3924300 w 7524842"/>
              <a:gd name="connsiteY125" fmla="*/ 1855944 h 5211580"/>
              <a:gd name="connisteX126" fmla="*/ 3859530 w 7524842"/>
              <a:gd name="connsiteY126" fmla="*/ 1845149 h 5211580"/>
              <a:gd name="connisteX127" fmla="*/ 3783965 w 7524842"/>
              <a:gd name="connsiteY127" fmla="*/ 1823559 h 5211580"/>
              <a:gd name="connisteX128" fmla="*/ 3719195 w 7524842"/>
              <a:gd name="connsiteY128" fmla="*/ 1769584 h 5211580"/>
              <a:gd name="connisteX129" fmla="*/ 3632835 w 7524842"/>
              <a:gd name="connsiteY129" fmla="*/ 1727039 h 5211580"/>
              <a:gd name="connisteX130" fmla="*/ 3568700 w 7524842"/>
              <a:gd name="connsiteY130" fmla="*/ 1705449 h 5211580"/>
              <a:gd name="connisteX131" fmla="*/ 3503930 w 7524842"/>
              <a:gd name="connsiteY131" fmla="*/ 1705449 h 5211580"/>
              <a:gd name="connisteX132" fmla="*/ 3439160 w 7524842"/>
              <a:gd name="connsiteY132" fmla="*/ 1716244 h 5211580"/>
              <a:gd name="connisteX133" fmla="*/ 3374390 w 7524842"/>
              <a:gd name="connsiteY133" fmla="*/ 1727039 h 5211580"/>
              <a:gd name="connisteX134" fmla="*/ 3309620 w 7524842"/>
              <a:gd name="connsiteY134" fmla="*/ 1694654 h 5211580"/>
              <a:gd name="connisteX135" fmla="*/ 3244850 w 7524842"/>
              <a:gd name="connsiteY135" fmla="*/ 1683859 h 5211580"/>
              <a:gd name="connisteX136" fmla="*/ 3180080 w 7524842"/>
              <a:gd name="connsiteY136" fmla="*/ 1683859 h 5211580"/>
              <a:gd name="connisteX137" fmla="*/ 3115945 w 7524842"/>
              <a:gd name="connsiteY137" fmla="*/ 1683859 h 5211580"/>
              <a:gd name="connisteX138" fmla="*/ 3051175 w 7524842"/>
              <a:gd name="connsiteY138" fmla="*/ 1651474 h 5211580"/>
              <a:gd name="connisteX139" fmla="*/ 3018790 w 7524842"/>
              <a:gd name="connsiteY139" fmla="*/ 1586704 h 5211580"/>
              <a:gd name="connisteX140" fmla="*/ 2986405 w 7524842"/>
              <a:gd name="connsiteY140" fmla="*/ 1511139 h 5211580"/>
              <a:gd name="connisteX141" fmla="*/ 2954020 w 7524842"/>
              <a:gd name="connsiteY141" fmla="*/ 1446369 h 5211580"/>
              <a:gd name="connisteX142" fmla="*/ 2889250 w 7524842"/>
              <a:gd name="connsiteY142" fmla="*/ 1413984 h 5211580"/>
              <a:gd name="connisteX143" fmla="*/ 2846070 w 7524842"/>
              <a:gd name="connsiteY143" fmla="*/ 1349214 h 5211580"/>
              <a:gd name="connisteX144" fmla="*/ 2781300 w 7524842"/>
              <a:gd name="connsiteY144" fmla="*/ 1295874 h 5211580"/>
              <a:gd name="connisteX145" fmla="*/ 2716530 w 7524842"/>
              <a:gd name="connsiteY145" fmla="*/ 1274284 h 5211580"/>
              <a:gd name="connisteX146" fmla="*/ 2652395 w 7524842"/>
              <a:gd name="connsiteY146" fmla="*/ 1252694 h 5211580"/>
              <a:gd name="connisteX147" fmla="*/ 2587625 w 7524842"/>
              <a:gd name="connsiteY147" fmla="*/ 1241899 h 5211580"/>
              <a:gd name="connisteX148" fmla="*/ 2512060 w 7524842"/>
              <a:gd name="connsiteY148" fmla="*/ 1231104 h 5211580"/>
              <a:gd name="connisteX149" fmla="*/ 2447290 w 7524842"/>
              <a:gd name="connsiteY149" fmla="*/ 1220309 h 5211580"/>
              <a:gd name="connisteX150" fmla="*/ 2436495 w 7524842"/>
              <a:gd name="connsiteY150" fmla="*/ 1155539 h 5211580"/>
              <a:gd name="connisteX151" fmla="*/ 2468880 w 7524842"/>
              <a:gd name="connsiteY151" fmla="*/ 1090769 h 5211580"/>
              <a:gd name="connisteX152" fmla="*/ 2479675 w 7524842"/>
              <a:gd name="connsiteY152" fmla="*/ 1025999 h 5211580"/>
              <a:gd name="connisteX153" fmla="*/ 2479675 w 7524842"/>
              <a:gd name="connsiteY153" fmla="*/ 950434 h 5211580"/>
              <a:gd name="connisteX154" fmla="*/ 2447290 w 7524842"/>
              <a:gd name="connsiteY154" fmla="*/ 885664 h 5211580"/>
              <a:gd name="connisteX155" fmla="*/ 2425700 w 7524842"/>
              <a:gd name="connsiteY155" fmla="*/ 799939 h 5211580"/>
              <a:gd name="connisteX156" fmla="*/ 2360930 w 7524842"/>
              <a:gd name="connsiteY156" fmla="*/ 756759 h 5211580"/>
              <a:gd name="connisteX157" fmla="*/ 2285365 w 7524842"/>
              <a:gd name="connsiteY157" fmla="*/ 756759 h 5211580"/>
              <a:gd name="connisteX158" fmla="*/ 2242820 w 7524842"/>
              <a:gd name="connsiteY158" fmla="*/ 691989 h 5211580"/>
              <a:gd name="connisteX159" fmla="*/ 2221230 w 7524842"/>
              <a:gd name="connsiteY159" fmla="*/ 627219 h 5211580"/>
              <a:gd name="connisteX160" fmla="*/ 2221230 w 7524842"/>
              <a:gd name="connsiteY160" fmla="*/ 562449 h 5211580"/>
              <a:gd name="connisteX161" fmla="*/ 2145665 w 7524842"/>
              <a:gd name="connsiteY161" fmla="*/ 551654 h 5211580"/>
              <a:gd name="connisteX162" fmla="*/ 2124075 w 7524842"/>
              <a:gd name="connsiteY162" fmla="*/ 616424 h 5211580"/>
              <a:gd name="connisteX163" fmla="*/ 2048510 w 7524842"/>
              <a:gd name="connsiteY163" fmla="*/ 627219 h 5211580"/>
              <a:gd name="connisteX164" fmla="*/ 1983740 w 7524842"/>
              <a:gd name="connsiteY164" fmla="*/ 648809 h 5211580"/>
              <a:gd name="connisteX165" fmla="*/ 1918970 w 7524842"/>
              <a:gd name="connsiteY165" fmla="*/ 702784 h 5211580"/>
              <a:gd name="connisteX166" fmla="*/ 1854200 w 7524842"/>
              <a:gd name="connsiteY166" fmla="*/ 767554 h 5211580"/>
              <a:gd name="connisteX167" fmla="*/ 1790065 w 7524842"/>
              <a:gd name="connsiteY167" fmla="*/ 789144 h 5211580"/>
              <a:gd name="connisteX168" fmla="*/ 1714500 w 7524842"/>
              <a:gd name="connsiteY168" fmla="*/ 799939 h 5211580"/>
              <a:gd name="connisteX169" fmla="*/ 1649730 w 7524842"/>
              <a:gd name="connsiteY169" fmla="*/ 789144 h 5211580"/>
              <a:gd name="connisteX170" fmla="*/ 1563370 w 7524842"/>
              <a:gd name="connsiteY170" fmla="*/ 789144 h 5211580"/>
              <a:gd name="connisteX171" fmla="*/ 1498600 w 7524842"/>
              <a:gd name="connsiteY171" fmla="*/ 821529 h 5211580"/>
              <a:gd name="connisteX172" fmla="*/ 1455420 w 7524842"/>
              <a:gd name="connsiteY172" fmla="*/ 885664 h 5211580"/>
              <a:gd name="connisteX173" fmla="*/ 1455420 w 7524842"/>
              <a:gd name="connsiteY173" fmla="*/ 950434 h 5211580"/>
              <a:gd name="connisteX174" fmla="*/ 1412240 w 7524842"/>
              <a:gd name="connsiteY174" fmla="*/ 1015204 h 5211580"/>
              <a:gd name="connisteX175" fmla="*/ 1348105 w 7524842"/>
              <a:gd name="connsiteY175" fmla="*/ 1015204 h 5211580"/>
              <a:gd name="connisteX176" fmla="*/ 1283335 w 7524842"/>
              <a:gd name="connsiteY176" fmla="*/ 982819 h 5211580"/>
              <a:gd name="connisteX177" fmla="*/ 1218565 w 7524842"/>
              <a:gd name="connsiteY177" fmla="*/ 982819 h 5211580"/>
              <a:gd name="connisteX178" fmla="*/ 1164590 w 7524842"/>
              <a:gd name="connsiteY178" fmla="*/ 1047589 h 5211580"/>
              <a:gd name="connisteX179" fmla="*/ 1164590 w 7524842"/>
              <a:gd name="connsiteY179" fmla="*/ 1123154 h 5211580"/>
              <a:gd name="connisteX180" fmla="*/ 1164590 w 7524842"/>
              <a:gd name="connsiteY180" fmla="*/ 1187924 h 5211580"/>
              <a:gd name="connisteX181" fmla="*/ 1132205 w 7524842"/>
              <a:gd name="connsiteY181" fmla="*/ 1252694 h 5211580"/>
              <a:gd name="connisteX182" fmla="*/ 1099820 w 7524842"/>
              <a:gd name="connsiteY182" fmla="*/ 1316829 h 5211580"/>
              <a:gd name="connisteX183" fmla="*/ 1078230 w 7524842"/>
              <a:gd name="connsiteY183" fmla="*/ 1381599 h 5211580"/>
              <a:gd name="connisteX184" fmla="*/ 1002665 w 7524842"/>
              <a:gd name="connsiteY184" fmla="*/ 1424779 h 5211580"/>
              <a:gd name="connisteX185" fmla="*/ 937895 w 7524842"/>
              <a:gd name="connsiteY185" fmla="*/ 1424779 h 5211580"/>
              <a:gd name="connisteX186" fmla="*/ 862965 w 7524842"/>
              <a:gd name="connsiteY186" fmla="*/ 1435574 h 5211580"/>
              <a:gd name="connisteX187" fmla="*/ 798195 w 7524842"/>
              <a:gd name="connsiteY187" fmla="*/ 1446369 h 5211580"/>
              <a:gd name="connisteX188" fmla="*/ 722630 w 7524842"/>
              <a:gd name="connsiteY188" fmla="*/ 1446369 h 5211580"/>
              <a:gd name="connisteX189" fmla="*/ 657860 w 7524842"/>
              <a:gd name="connsiteY189" fmla="*/ 1446369 h 5211580"/>
              <a:gd name="connisteX190" fmla="*/ 582295 w 7524842"/>
              <a:gd name="connsiteY190" fmla="*/ 1467959 h 5211580"/>
              <a:gd name="connisteX191" fmla="*/ 517525 w 7524842"/>
              <a:gd name="connsiteY191" fmla="*/ 1521934 h 5211580"/>
              <a:gd name="connisteX192" fmla="*/ 452755 w 7524842"/>
              <a:gd name="connsiteY192" fmla="*/ 1565114 h 5211580"/>
              <a:gd name="connisteX193" fmla="*/ 410210 w 7524842"/>
              <a:gd name="connsiteY193" fmla="*/ 1500344 h 5211580"/>
              <a:gd name="connisteX194" fmla="*/ 345440 w 7524842"/>
              <a:gd name="connsiteY194" fmla="*/ 1489549 h 5211580"/>
              <a:gd name="connisteX195" fmla="*/ 280670 w 7524842"/>
              <a:gd name="connsiteY195" fmla="*/ 1489549 h 5211580"/>
              <a:gd name="connisteX196" fmla="*/ 215900 w 7524842"/>
              <a:gd name="connsiteY196" fmla="*/ 1500344 h 5211580"/>
              <a:gd name="connisteX197" fmla="*/ 140335 w 7524842"/>
              <a:gd name="connsiteY197" fmla="*/ 1543524 h 5211580"/>
              <a:gd name="connisteX198" fmla="*/ 75565 w 7524842"/>
              <a:gd name="connsiteY198" fmla="*/ 1608294 h 5211580"/>
              <a:gd name="connisteX199" fmla="*/ 86360 w 7524842"/>
              <a:gd name="connsiteY199" fmla="*/ 1673064 h 5211580"/>
              <a:gd name="connisteX200" fmla="*/ 151130 w 7524842"/>
              <a:gd name="connsiteY200" fmla="*/ 1705449 h 5211580"/>
              <a:gd name="connisteX201" fmla="*/ 161925 w 7524842"/>
              <a:gd name="connsiteY201" fmla="*/ 1769584 h 5211580"/>
              <a:gd name="connisteX202" fmla="*/ 161925 w 7524842"/>
              <a:gd name="connsiteY202" fmla="*/ 1834354 h 5211580"/>
              <a:gd name="connisteX203" fmla="*/ 161925 w 7524842"/>
              <a:gd name="connsiteY203" fmla="*/ 1899124 h 5211580"/>
              <a:gd name="connisteX204" fmla="*/ 129540 w 7524842"/>
              <a:gd name="connsiteY204" fmla="*/ 1963894 h 5211580"/>
              <a:gd name="connisteX205" fmla="*/ 64770 w 7524842"/>
              <a:gd name="connsiteY205" fmla="*/ 1974689 h 5211580"/>
              <a:gd name="connisteX206" fmla="*/ 0 w 7524842"/>
              <a:gd name="connsiteY206" fmla="*/ 1963894 h 5211580"/>
              <a:gd name="connisteX207" fmla="*/ 64770 w 7524842"/>
              <a:gd name="connsiteY207" fmla="*/ 1974689 h 5211580"/>
              <a:gd name="connisteX208" fmla="*/ 129540 w 7524842"/>
              <a:gd name="connsiteY208" fmla="*/ 1985484 h 5211580"/>
              <a:gd name="connisteX209" fmla="*/ 172720 w 7524842"/>
              <a:gd name="connsiteY209" fmla="*/ 2061049 h 5211580"/>
              <a:gd name="connisteX210" fmla="*/ 172720 w 7524842"/>
              <a:gd name="connsiteY210" fmla="*/ 2125819 h 5211580"/>
              <a:gd name="connisteX211" fmla="*/ 172720 w 7524842"/>
              <a:gd name="connsiteY211" fmla="*/ 2201384 h 5211580"/>
              <a:gd name="connisteX212" fmla="*/ 237490 w 7524842"/>
              <a:gd name="connsiteY212" fmla="*/ 2233134 h 5211580"/>
              <a:gd name="connisteX213" fmla="*/ 302260 w 7524842"/>
              <a:gd name="connsiteY213" fmla="*/ 2265519 h 5211580"/>
              <a:gd name="connisteX214" fmla="*/ 367030 w 7524842"/>
              <a:gd name="connsiteY214" fmla="*/ 2297904 h 5211580"/>
              <a:gd name="connisteX215" fmla="*/ 410210 w 7524842"/>
              <a:gd name="connsiteY215" fmla="*/ 2362674 h 5211580"/>
              <a:gd name="connisteX216" fmla="*/ 431800 w 7524842"/>
              <a:gd name="connsiteY216" fmla="*/ 2427444 h 5211580"/>
              <a:gd name="connisteX217" fmla="*/ 452755 w 7524842"/>
              <a:gd name="connsiteY217" fmla="*/ 2492214 h 5211580"/>
              <a:gd name="connisteX218" fmla="*/ 485140 w 7524842"/>
              <a:gd name="connsiteY218" fmla="*/ 2556984 h 5211580"/>
              <a:gd name="connisteX219" fmla="*/ 485140 w 7524842"/>
              <a:gd name="connsiteY219" fmla="*/ 2632549 h 5211580"/>
              <a:gd name="connisteX220" fmla="*/ 463550 w 7524842"/>
              <a:gd name="connsiteY220" fmla="*/ 2696684 h 5211580"/>
              <a:gd name="connisteX221" fmla="*/ 474345 w 7524842"/>
              <a:gd name="connsiteY221" fmla="*/ 2761454 h 5211580"/>
              <a:gd name="connisteX222" fmla="*/ 485140 w 7524842"/>
              <a:gd name="connsiteY222" fmla="*/ 2826224 h 5211580"/>
              <a:gd name="connisteX223" fmla="*/ 399415 w 7524842"/>
              <a:gd name="connsiteY223" fmla="*/ 2847814 h 5211580"/>
              <a:gd name="connisteX224" fmla="*/ 334645 w 7524842"/>
              <a:gd name="connsiteY224" fmla="*/ 2815429 h 5211580"/>
              <a:gd name="connisteX225" fmla="*/ 323850 w 7524842"/>
              <a:gd name="connsiteY225" fmla="*/ 2880199 h 5211580"/>
              <a:gd name="connisteX226" fmla="*/ 323850 w 7524842"/>
              <a:gd name="connsiteY226" fmla="*/ 2944969 h 5211580"/>
              <a:gd name="connisteX227" fmla="*/ 367030 w 7524842"/>
              <a:gd name="connsiteY227" fmla="*/ 3009739 h 5211580"/>
              <a:gd name="connisteX228" fmla="*/ 421005 w 7524842"/>
              <a:gd name="connsiteY228" fmla="*/ 3074509 h 5211580"/>
              <a:gd name="connisteX229" fmla="*/ 474345 w 7524842"/>
              <a:gd name="connsiteY229" fmla="*/ 3149439 h 5211580"/>
              <a:gd name="connisteX230" fmla="*/ 517525 w 7524842"/>
              <a:gd name="connsiteY230" fmla="*/ 3214209 h 5211580"/>
              <a:gd name="connisteX231" fmla="*/ 582295 w 7524842"/>
              <a:gd name="connsiteY231" fmla="*/ 3225004 h 5211580"/>
              <a:gd name="connisteX232" fmla="*/ 647065 w 7524842"/>
              <a:gd name="connsiteY232" fmla="*/ 3225004 h 5211580"/>
              <a:gd name="connisteX233" fmla="*/ 711835 w 7524842"/>
              <a:gd name="connsiteY233" fmla="*/ 3225004 h 5211580"/>
              <a:gd name="connisteX234" fmla="*/ 776605 w 7524842"/>
              <a:gd name="connsiteY234" fmla="*/ 3257389 h 5211580"/>
              <a:gd name="connisteX235" fmla="*/ 841375 w 7524842"/>
              <a:gd name="connsiteY235" fmla="*/ 3311364 h 5211580"/>
              <a:gd name="connisteX236" fmla="*/ 884555 w 7524842"/>
              <a:gd name="connsiteY236" fmla="*/ 3386929 h 5211580"/>
              <a:gd name="connisteX237" fmla="*/ 937895 w 7524842"/>
              <a:gd name="connsiteY237" fmla="*/ 3451699 h 5211580"/>
              <a:gd name="connisteX238" fmla="*/ 1002665 w 7524842"/>
              <a:gd name="connsiteY238" fmla="*/ 3494879 h 5211580"/>
              <a:gd name="connisteX239" fmla="*/ 1067435 w 7524842"/>
              <a:gd name="connsiteY239" fmla="*/ 3548854 h 5211580"/>
              <a:gd name="connisteX240" fmla="*/ 1121410 w 7524842"/>
              <a:gd name="connsiteY240" fmla="*/ 3612989 h 5211580"/>
              <a:gd name="connisteX241" fmla="*/ 1186180 w 7524842"/>
              <a:gd name="connsiteY241" fmla="*/ 3645374 h 5211580"/>
              <a:gd name="connisteX242" fmla="*/ 1250950 w 7524842"/>
              <a:gd name="connsiteY242" fmla="*/ 3688554 h 5211580"/>
              <a:gd name="connisteX243" fmla="*/ 1315720 w 7524842"/>
              <a:gd name="connsiteY243" fmla="*/ 3710144 h 5211580"/>
              <a:gd name="connisteX244" fmla="*/ 1379855 w 7524842"/>
              <a:gd name="connsiteY244" fmla="*/ 3731734 h 5211580"/>
              <a:gd name="connisteX245" fmla="*/ 1444625 w 7524842"/>
              <a:gd name="connsiteY245" fmla="*/ 3742529 h 5211580"/>
              <a:gd name="connisteX246" fmla="*/ 1509395 w 7524842"/>
              <a:gd name="connsiteY246" fmla="*/ 3742529 h 5211580"/>
              <a:gd name="connisteX247" fmla="*/ 1574165 w 7524842"/>
              <a:gd name="connsiteY247" fmla="*/ 3764119 h 5211580"/>
              <a:gd name="connisteX248" fmla="*/ 1628140 w 7524842"/>
              <a:gd name="connsiteY248" fmla="*/ 3828889 h 5211580"/>
              <a:gd name="connisteX249" fmla="*/ 1703705 w 7524842"/>
              <a:gd name="connsiteY249" fmla="*/ 3861274 h 5211580"/>
              <a:gd name="connisteX250" fmla="*/ 1768475 w 7524842"/>
              <a:gd name="connsiteY250" fmla="*/ 3807299 h 5211580"/>
              <a:gd name="connisteX251" fmla="*/ 1832610 w 7524842"/>
              <a:gd name="connsiteY251" fmla="*/ 3785709 h 5211580"/>
              <a:gd name="connisteX252" fmla="*/ 1897380 w 7524842"/>
              <a:gd name="connsiteY252" fmla="*/ 3764119 h 5211580"/>
              <a:gd name="connisteX253" fmla="*/ 1972945 w 7524842"/>
              <a:gd name="connsiteY253" fmla="*/ 3764119 h 5211580"/>
              <a:gd name="connisteX254" fmla="*/ 2037715 w 7524842"/>
              <a:gd name="connsiteY254" fmla="*/ 3828889 h 5211580"/>
              <a:gd name="connisteX255" fmla="*/ 2059305 w 7524842"/>
              <a:gd name="connsiteY255" fmla="*/ 3893659 h 5211580"/>
              <a:gd name="connisteX256" fmla="*/ 2091690 w 7524842"/>
              <a:gd name="connsiteY256" fmla="*/ 3958429 h 5211580"/>
              <a:gd name="connisteX257" fmla="*/ 2134870 w 7524842"/>
              <a:gd name="connsiteY257" fmla="*/ 4022564 h 5211580"/>
              <a:gd name="connisteX258" fmla="*/ 2210435 w 7524842"/>
              <a:gd name="connsiteY258" fmla="*/ 4033359 h 5211580"/>
              <a:gd name="connisteX259" fmla="*/ 2274570 w 7524842"/>
              <a:gd name="connsiteY259" fmla="*/ 4054949 h 5211580"/>
              <a:gd name="connisteX260" fmla="*/ 2350135 w 7524842"/>
              <a:gd name="connsiteY260" fmla="*/ 4065744 h 5211580"/>
              <a:gd name="connisteX261" fmla="*/ 2393315 w 7524842"/>
              <a:gd name="connsiteY261" fmla="*/ 4001609 h 5211580"/>
              <a:gd name="connisteX262" fmla="*/ 2458085 w 7524842"/>
              <a:gd name="connsiteY262" fmla="*/ 3980019 h 5211580"/>
              <a:gd name="connisteX263" fmla="*/ 2522855 w 7524842"/>
              <a:gd name="connsiteY263" fmla="*/ 3969224 h 5211580"/>
              <a:gd name="connisteX264" fmla="*/ 2587625 w 7524842"/>
              <a:gd name="connsiteY264" fmla="*/ 3969224 h 5211580"/>
              <a:gd name="connisteX265" fmla="*/ 2652395 w 7524842"/>
              <a:gd name="connsiteY265" fmla="*/ 3926044 h 5211580"/>
              <a:gd name="connisteX266" fmla="*/ 2738120 w 7524842"/>
              <a:gd name="connsiteY266" fmla="*/ 3893659 h 5211580"/>
              <a:gd name="connisteX267" fmla="*/ 2802890 w 7524842"/>
              <a:gd name="connsiteY267" fmla="*/ 3958429 h 5211580"/>
              <a:gd name="connisteX268" fmla="*/ 2867660 w 7524842"/>
              <a:gd name="connsiteY268" fmla="*/ 3958429 h 5211580"/>
              <a:gd name="connisteX269" fmla="*/ 2943225 w 7524842"/>
              <a:gd name="connsiteY269" fmla="*/ 3936839 h 5211580"/>
              <a:gd name="connisteX270" fmla="*/ 3007995 w 7524842"/>
              <a:gd name="connsiteY270" fmla="*/ 3969224 h 5211580"/>
              <a:gd name="connisteX271" fmla="*/ 3051175 w 7524842"/>
              <a:gd name="connsiteY271" fmla="*/ 4033359 h 5211580"/>
              <a:gd name="connisteX272" fmla="*/ 3083560 w 7524842"/>
              <a:gd name="connsiteY272" fmla="*/ 4098129 h 5211580"/>
              <a:gd name="connisteX273" fmla="*/ 3083560 w 7524842"/>
              <a:gd name="connsiteY273" fmla="*/ 4162899 h 5211580"/>
              <a:gd name="connisteX274" fmla="*/ 3083560 w 7524842"/>
              <a:gd name="connsiteY274" fmla="*/ 4227669 h 5211580"/>
              <a:gd name="connisteX275" fmla="*/ 3040380 w 7524842"/>
              <a:gd name="connsiteY275" fmla="*/ 4292439 h 5211580"/>
              <a:gd name="connisteX276" fmla="*/ 2975610 w 7524842"/>
              <a:gd name="connsiteY276" fmla="*/ 4335619 h 5211580"/>
              <a:gd name="connisteX277" fmla="*/ 2900045 w 7524842"/>
              <a:gd name="connsiteY277" fmla="*/ 4378799 h 5211580"/>
              <a:gd name="connisteX278" fmla="*/ 2867660 w 7524842"/>
              <a:gd name="connsiteY278" fmla="*/ 4454364 h 5211580"/>
              <a:gd name="connisteX279" fmla="*/ 2835275 w 7524842"/>
              <a:gd name="connsiteY279" fmla="*/ 4518499 h 5211580"/>
              <a:gd name="connisteX280" fmla="*/ 2846070 w 7524842"/>
              <a:gd name="connsiteY280" fmla="*/ 4583269 h 5211580"/>
              <a:gd name="connisteX281" fmla="*/ 2910840 w 7524842"/>
              <a:gd name="connsiteY281" fmla="*/ 4550884 h 5211580"/>
              <a:gd name="connisteX282" fmla="*/ 2975610 w 7524842"/>
              <a:gd name="connsiteY282" fmla="*/ 4540089 h 5211580"/>
              <a:gd name="connisteX283" fmla="*/ 3029585 w 7524842"/>
              <a:gd name="connsiteY283" fmla="*/ 4604859 h 5211580"/>
              <a:gd name="connisteX284" fmla="*/ 3029585 w 7524842"/>
              <a:gd name="connsiteY284" fmla="*/ 4669629 h 5211580"/>
              <a:gd name="connisteX285" fmla="*/ 3083560 w 7524842"/>
              <a:gd name="connsiteY285" fmla="*/ 4734399 h 5211580"/>
              <a:gd name="connisteX286" fmla="*/ 3105150 w 7524842"/>
              <a:gd name="connsiteY286" fmla="*/ 4799169 h 5211580"/>
              <a:gd name="connisteX287" fmla="*/ 3072765 w 7524842"/>
              <a:gd name="connsiteY287" fmla="*/ 4863939 h 5211580"/>
              <a:gd name="connisteX288" fmla="*/ 3137535 w 7524842"/>
              <a:gd name="connsiteY288" fmla="*/ 4863939 h 5211580"/>
              <a:gd name="connisteX289" fmla="*/ 3212465 w 7524842"/>
              <a:gd name="connsiteY289" fmla="*/ 4863939 h 5211580"/>
              <a:gd name="connisteX290" fmla="*/ 3212465 w 7524842"/>
              <a:gd name="connsiteY290" fmla="*/ 4928074 h 5211580"/>
              <a:gd name="connisteX291" fmla="*/ 3277235 w 7524842"/>
              <a:gd name="connsiteY291" fmla="*/ 4928074 h 5211580"/>
              <a:gd name="connisteX292" fmla="*/ 3352800 w 7524842"/>
              <a:gd name="connsiteY292" fmla="*/ 4907119 h 5211580"/>
              <a:gd name="connisteX293" fmla="*/ 3417570 w 7524842"/>
              <a:gd name="connsiteY293" fmla="*/ 4928074 h 5211580"/>
              <a:gd name="connisteX294" fmla="*/ 3482340 w 7524842"/>
              <a:gd name="connsiteY294" fmla="*/ 4896324 h 5211580"/>
              <a:gd name="connisteX295" fmla="*/ 3547110 w 7524842"/>
              <a:gd name="connsiteY295" fmla="*/ 4842349 h 5211580"/>
              <a:gd name="connisteX296" fmla="*/ 3611880 w 7524842"/>
              <a:gd name="connsiteY296" fmla="*/ 4831554 h 5211580"/>
              <a:gd name="connisteX297" fmla="*/ 3676015 w 7524842"/>
              <a:gd name="connsiteY297" fmla="*/ 4831554 h 5211580"/>
              <a:gd name="connisteX298" fmla="*/ 3740785 w 7524842"/>
              <a:gd name="connsiteY298" fmla="*/ 4831554 h 5211580"/>
              <a:gd name="connisteX299" fmla="*/ 3805555 w 7524842"/>
              <a:gd name="connsiteY299" fmla="*/ 4831554 h 5211580"/>
              <a:gd name="connisteX300" fmla="*/ 3870325 w 7524842"/>
              <a:gd name="connsiteY300" fmla="*/ 4831554 h 5211580"/>
              <a:gd name="connisteX301" fmla="*/ 3935095 w 7524842"/>
              <a:gd name="connsiteY301" fmla="*/ 4820759 h 5211580"/>
              <a:gd name="connisteX302" fmla="*/ 3978275 w 7524842"/>
              <a:gd name="connsiteY302" fmla="*/ 4755989 h 5211580"/>
              <a:gd name="connisteX303" fmla="*/ 4043045 w 7524842"/>
              <a:gd name="connsiteY303" fmla="*/ 4723604 h 5211580"/>
              <a:gd name="connisteX304" fmla="*/ 4107180 w 7524842"/>
              <a:gd name="connsiteY304" fmla="*/ 4712809 h 5211580"/>
              <a:gd name="connisteX305" fmla="*/ 4171950 w 7524842"/>
              <a:gd name="connsiteY305" fmla="*/ 4755989 h 5211580"/>
              <a:gd name="connisteX306" fmla="*/ 4247515 w 7524842"/>
              <a:gd name="connsiteY306" fmla="*/ 4755989 h 5211580"/>
              <a:gd name="connisteX307" fmla="*/ 4258310 w 7524842"/>
              <a:gd name="connsiteY307" fmla="*/ 4820759 h 5211580"/>
              <a:gd name="connisteX308" fmla="*/ 4279900 w 7524842"/>
              <a:gd name="connsiteY308" fmla="*/ 4885529 h 5211580"/>
              <a:gd name="connisteX309" fmla="*/ 4344670 w 7524842"/>
              <a:gd name="connsiteY309" fmla="*/ 4938869 h 5211580"/>
              <a:gd name="connisteX310" fmla="*/ 4409440 w 7524842"/>
              <a:gd name="connsiteY310" fmla="*/ 4938869 h 5211580"/>
              <a:gd name="connisteX311" fmla="*/ 4474210 w 7524842"/>
              <a:gd name="connsiteY311" fmla="*/ 4938869 h 5211580"/>
              <a:gd name="connisteX312" fmla="*/ 4538345 w 7524842"/>
              <a:gd name="connsiteY312" fmla="*/ 4960459 h 5211580"/>
              <a:gd name="connisteX313" fmla="*/ 4603115 w 7524842"/>
              <a:gd name="connsiteY313" fmla="*/ 4992844 h 5211580"/>
              <a:gd name="connisteX314" fmla="*/ 4667885 w 7524842"/>
              <a:gd name="connsiteY314" fmla="*/ 4992844 h 5211580"/>
              <a:gd name="connisteX315" fmla="*/ 4732655 w 7524842"/>
              <a:gd name="connsiteY315" fmla="*/ 5003639 h 5211580"/>
              <a:gd name="connisteX316" fmla="*/ 4786630 w 7524842"/>
              <a:gd name="connsiteY316" fmla="*/ 5068409 h 5211580"/>
              <a:gd name="connisteX317" fmla="*/ 4819015 w 7524842"/>
              <a:gd name="connsiteY317" fmla="*/ 5143974 h 5211580"/>
              <a:gd name="connisteX318" fmla="*/ 4840605 w 7524842"/>
              <a:gd name="connsiteY318" fmla="*/ 5208744 h 5211580"/>
              <a:gd name="connisteX319" fmla="*/ 4905375 w 7524842"/>
              <a:gd name="connsiteY319" fmla="*/ 5187154 h 5211580"/>
              <a:gd name="connisteX320" fmla="*/ 4905375 w 7524842"/>
              <a:gd name="connsiteY320" fmla="*/ 5122384 h 5211580"/>
              <a:gd name="connisteX321" fmla="*/ 4969510 w 7524842"/>
              <a:gd name="connsiteY321" fmla="*/ 5068409 h 5211580"/>
              <a:gd name="connisteX322" fmla="*/ 5034280 w 7524842"/>
              <a:gd name="connsiteY322" fmla="*/ 5057614 h 5211580"/>
              <a:gd name="connisteX323" fmla="*/ 5099050 w 7524842"/>
              <a:gd name="connsiteY323" fmla="*/ 5057614 h 5211580"/>
              <a:gd name="connisteX324" fmla="*/ 5131435 w 7524842"/>
              <a:gd name="connsiteY324" fmla="*/ 4992844 h 5211580"/>
              <a:gd name="connisteX325" fmla="*/ 5163820 w 7524842"/>
              <a:gd name="connsiteY325" fmla="*/ 4928074 h 5211580"/>
              <a:gd name="connisteX326" fmla="*/ 5239385 w 7524842"/>
              <a:gd name="connsiteY326" fmla="*/ 4917279 h 5211580"/>
              <a:gd name="connisteX327" fmla="*/ 5304155 w 7524842"/>
              <a:gd name="connsiteY327" fmla="*/ 4907119 h 5211580"/>
              <a:gd name="connisteX328" fmla="*/ 5379720 w 7524842"/>
              <a:gd name="connsiteY328" fmla="*/ 4874734 h 5211580"/>
              <a:gd name="connisteX329" fmla="*/ 5454650 w 7524842"/>
              <a:gd name="connsiteY329" fmla="*/ 4831554 h 5211580"/>
              <a:gd name="connisteX330" fmla="*/ 5508625 w 7524842"/>
              <a:gd name="connsiteY330" fmla="*/ 4766784 h 5211580"/>
              <a:gd name="connisteX331" fmla="*/ 5573395 w 7524842"/>
              <a:gd name="connsiteY331" fmla="*/ 4734399 h 5211580"/>
              <a:gd name="connisteX332" fmla="*/ 5638165 w 7524842"/>
              <a:gd name="connsiteY332" fmla="*/ 4734399 h 5211580"/>
              <a:gd name="connisteX333" fmla="*/ 5713730 w 7524842"/>
              <a:gd name="connsiteY333" fmla="*/ 4734399 h 5211580"/>
              <a:gd name="connisteX334" fmla="*/ 5778500 w 7524842"/>
              <a:gd name="connsiteY334" fmla="*/ 4734399 h 5211580"/>
              <a:gd name="connisteX335" fmla="*/ 5854065 w 7524842"/>
              <a:gd name="connsiteY335" fmla="*/ 4734399 h 5211580"/>
              <a:gd name="connisteX336" fmla="*/ 5918200 w 7524842"/>
              <a:gd name="connsiteY336" fmla="*/ 4680424 h 5211580"/>
              <a:gd name="connisteX337" fmla="*/ 5939790 w 7524842"/>
              <a:gd name="connsiteY337" fmla="*/ 4615654 h 5211580"/>
              <a:gd name="connisteX338" fmla="*/ 6004560 w 7524842"/>
              <a:gd name="connsiteY338" fmla="*/ 4583269 h 5211580"/>
              <a:gd name="connisteX339" fmla="*/ 6058535 w 7524842"/>
              <a:gd name="connsiteY339" fmla="*/ 4518499 h 5211580"/>
              <a:gd name="connisteX340" fmla="*/ 6069330 w 7524842"/>
              <a:gd name="connsiteY340" fmla="*/ 4454364 h 5211580"/>
              <a:gd name="connisteX341" fmla="*/ 6134100 w 7524842"/>
              <a:gd name="connsiteY341" fmla="*/ 4432774 h 5211580"/>
              <a:gd name="connisteX342" fmla="*/ 6209665 w 7524842"/>
              <a:gd name="connsiteY342" fmla="*/ 4400389 h 5211580"/>
              <a:gd name="connisteX343" fmla="*/ 6242050 w 7524842"/>
              <a:gd name="connsiteY343" fmla="*/ 4335619 h 5211580"/>
              <a:gd name="connisteX344" fmla="*/ 6252845 w 7524842"/>
              <a:gd name="connsiteY344" fmla="*/ 4270849 h 5211580"/>
              <a:gd name="connisteX345" fmla="*/ 6285230 w 7524842"/>
              <a:gd name="connsiteY345" fmla="*/ 4206079 h 5211580"/>
              <a:gd name="connisteX346" fmla="*/ 6327775 w 7524842"/>
              <a:gd name="connsiteY346" fmla="*/ 4141309 h 5211580"/>
              <a:gd name="connisteX347" fmla="*/ 6360160 w 7524842"/>
              <a:gd name="connsiteY347" fmla="*/ 4076539 h 5211580"/>
              <a:gd name="connisteX348" fmla="*/ 6392545 w 7524842"/>
              <a:gd name="connsiteY348" fmla="*/ 4011769 h 5211580"/>
              <a:gd name="connisteX349" fmla="*/ 6446520 w 7524842"/>
              <a:gd name="connsiteY349" fmla="*/ 3947634 h 5211580"/>
              <a:gd name="connisteX350" fmla="*/ 6489700 w 7524842"/>
              <a:gd name="connsiteY350" fmla="*/ 3882864 h 5211580"/>
              <a:gd name="connisteX351" fmla="*/ 6489700 w 7524842"/>
              <a:gd name="connsiteY351" fmla="*/ 3818094 h 5211580"/>
              <a:gd name="connisteX352" fmla="*/ 6489700 w 7524842"/>
              <a:gd name="connsiteY352" fmla="*/ 3753324 h 5211580"/>
              <a:gd name="connisteX353" fmla="*/ 6522085 w 7524842"/>
              <a:gd name="connsiteY353" fmla="*/ 3688554 h 5211580"/>
              <a:gd name="connisteX354" fmla="*/ 6576060 w 7524842"/>
              <a:gd name="connsiteY354" fmla="*/ 3623784 h 5211580"/>
              <a:gd name="connisteX355" fmla="*/ 6576060 w 7524842"/>
              <a:gd name="connsiteY355" fmla="*/ 3559014 h 5211580"/>
              <a:gd name="connisteX356" fmla="*/ 6511290 w 7524842"/>
              <a:gd name="connsiteY356" fmla="*/ 3516469 h 5211580"/>
              <a:gd name="connisteX357" fmla="*/ 6446520 w 7524842"/>
              <a:gd name="connsiteY357" fmla="*/ 3516469 h 5211580"/>
              <a:gd name="connisteX358" fmla="*/ 6381750 w 7524842"/>
              <a:gd name="connsiteY358" fmla="*/ 3505674 h 5211580"/>
              <a:gd name="connisteX359" fmla="*/ 6360160 w 7524842"/>
              <a:gd name="connsiteY359" fmla="*/ 3440904 h 5211580"/>
              <a:gd name="connisteX360" fmla="*/ 6424930 w 7524842"/>
              <a:gd name="connsiteY360" fmla="*/ 3408519 h 5211580"/>
              <a:gd name="connisteX361" fmla="*/ 6489700 w 7524842"/>
              <a:gd name="connsiteY361" fmla="*/ 3376134 h 5211580"/>
              <a:gd name="connisteX362" fmla="*/ 6457315 w 7524842"/>
              <a:gd name="connsiteY362" fmla="*/ 3311364 h 5211580"/>
              <a:gd name="connisteX363" fmla="*/ 6403340 w 7524842"/>
              <a:gd name="connsiteY363" fmla="*/ 3246594 h 5211580"/>
              <a:gd name="connisteX364" fmla="*/ 6381750 w 7524842"/>
              <a:gd name="connsiteY364" fmla="*/ 3181824 h 5211580"/>
              <a:gd name="connisteX365" fmla="*/ 6338570 w 7524842"/>
              <a:gd name="connsiteY365" fmla="*/ 3096099 h 5211580"/>
              <a:gd name="connisteX366" fmla="*/ 6274435 w 7524842"/>
              <a:gd name="connsiteY366" fmla="*/ 3031329 h 5211580"/>
              <a:gd name="connisteX367" fmla="*/ 6198870 w 7524842"/>
              <a:gd name="connsiteY367" fmla="*/ 2988149 h 5211580"/>
              <a:gd name="connisteX368" fmla="*/ 6134100 w 7524842"/>
              <a:gd name="connsiteY368" fmla="*/ 2944969 h 5211580"/>
              <a:gd name="connisteX369" fmla="*/ 6069330 w 7524842"/>
              <a:gd name="connsiteY369" fmla="*/ 2923379 h 5211580"/>
              <a:gd name="connisteX370" fmla="*/ 6004560 w 7524842"/>
              <a:gd name="connsiteY370" fmla="*/ 2869404 h 5211580"/>
              <a:gd name="connisteX371" fmla="*/ 5982970 w 7524842"/>
              <a:gd name="connsiteY371" fmla="*/ 2804634 h 5211580"/>
              <a:gd name="connisteX372" fmla="*/ 6015355 w 7524842"/>
              <a:gd name="connsiteY372" fmla="*/ 2739864 h 5211580"/>
              <a:gd name="connisteX373" fmla="*/ 6080125 w 7524842"/>
              <a:gd name="connsiteY373" fmla="*/ 2707479 h 5211580"/>
              <a:gd name="connisteX374" fmla="*/ 6144895 w 7524842"/>
              <a:gd name="connsiteY374" fmla="*/ 2664299 h 5211580"/>
              <a:gd name="connisteX375" fmla="*/ 6220460 w 7524842"/>
              <a:gd name="connsiteY375" fmla="*/ 2654139 h 5211580"/>
              <a:gd name="connisteX376" fmla="*/ 6285230 w 7524842"/>
              <a:gd name="connsiteY376" fmla="*/ 2610959 h 5211580"/>
              <a:gd name="connisteX377" fmla="*/ 6360160 w 7524842"/>
              <a:gd name="connsiteY377" fmla="*/ 2556984 h 5211580"/>
              <a:gd name="connisteX378" fmla="*/ 6392545 w 7524842"/>
              <a:gd name="connsiteY378" fmla="*/ 2492214 h 5211580"/>
              <a:gd name="connisteX379" fmla="*/ 6424930 w 7524842"/>
              <a:gd name="connsiteY379" fmla="*/ 2427444 h 5211580"/>
              <a:gd name="connisteX380" fmla="*/ 6360160 w 7524842"/>
              <a:gd name="connsiteY380" fmla="*/ 2395059 h 5211580"/>
              <a:gd name="connisteX381" fmla="*/ 6296025 w 7524842"/>
              <a:gd name="connsiteY381" fmla="*/ 2405854 h 5211580"/>
              <a:gd name="connisteX382" fmla="*/ 6231255 w 7524842"/>
              <a:gd name="connsiteY382" fmla="*/ 2405854 h 5211580"/>
              <a:gd name="connisteX383" fmla="*/ 6155690 w 7524842"/>
              <a:gd name="connsiteY383" fmla="*/ 2405854 h 5211580"/>
              <a:gd name="connisteX384" fmla="*/ 6090920 w 7524842"/>
              <a:gd name="connsiteY384" fmla="*/ 2405854 h 5211580"/>
              <a:gd name="connisteX385" fmla="*/ 6026150 w 7524842"/>
              <a:gd name="connsiteY385" fmla="*/ 2459829 h 5211580"/>
              <a:gd name="connisteX386" fmla="*/ 5961380 w 7524842"/>
              <a:gd name="connsiteY386" fmla="*/ 2427444 h 5211580"/>
              <a:gd name="connisteX387" fmla="*/ 5939790 w 7524842"/>
              <a:gd name="connsiteY387" fmla="*/ 2351879 h 5211580"/>
              <a:gd name="connisteX388" fmla="*/ 5939790 w 7524842"/>
              <a:gd name="connsiteY388" fmla="*/ 2287109 h 5211580"/>
              <a:gd name="connisteX389" fmla="*/ 5939790 w 7524842"/>
              <a:gd name="connsiteY389" fmla="*/ 2222339 h 5211580"/>
              <a:gd name="connisteX390" fmla="*/ 6004560 w 7524842"/>
              <a:gd name="connsiteY390" fmla="*/ 2158204 h 5211580"/>
              <a:gd name="connisteX391" fmla="*/ 6069330 w 7524842"/>
              <a:gd name="connsiteY391" fmla="*/ 2115024 h 5211580"/>
              <a:gd name="connisteX392" fmla="*/ 6112510 w 7524842"/>
              <a:gd name="connsiteY392" fmla="*/ 2050254 h 5211580"/>
              <a:gd name="connisteX393" fmla="*/ 6155690 w 7524842"/>
              <a:gd name="connsiteY393" fmla="*/ 1985484 h 5211580"/>
              <a:gd name="connisteX394" fmla="*/ 6220460 w 7524842"/>
              <a:gd name="connsiteY394" fmla="*/ 1942304 h 5211580"/>
              <a:gd name="connisteX395" fmla="*/ 6285230 w 7524842"/>
              <a:gd name="connsiteY395" fmla="*/ 1963894 h 5211580"/>
              <a:gd name="connisteX396" fmla="*/ 6296025 w 7524842"/>
              <a:gd name="connsiteY396" fmla="*/ 2028664 h 5211580"/>
              <a:gd name="connisteX397" fmla="*/ 6231255 w 7524842"/>
              <a:gd name="connsiteY397" fmla="*/ 2093434 h 5211580"/>
              <a:gd name="connisteX398" fmla="*/ 6198870 w 7524842"/>
              <a:gd name="connsiteY398" fmla="*/ 2168999 h 5211580"/>
              <a:gd name="connisteX399" fmla="*/ 6177280 w 7524842"/>
              <a:gd name="connsiteY399" fmla="*/ 2233134 h 52115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 ang="0">
                <a:pos x="connisteX97" y="connsiteY97"/>
              </a:cxn>
              <a:cxn ang="0">
                <a:pos x="connisteX98" y="connsiteY98"/>
              </a:cxn>
              <a:cxn ang="0">
                <a:pos x="connisteX99" y="connsiteY99"/>
              </a:cxn>
              <a:cxn ang="0">
                <a:pos x="connisteX100" y="connsiteY100"/>
              </a:cxn>
              <a:cxn ang="0">
                <a:pos x="connisteX101" y="connsiteY101"/>
              </a:cxn>
              <a:cxn ang="0">
                <a:pos x="connisteX102" y="connsiteY102"/>
              </a:cxn>
              <a:cxn ang="0">
                <a:pos x="connisteX103" y="connsiteY103"/>
              </a:cxn>
              <a:cxn ang="0">
                <a:pos x="connisteX104" y="connsiteY104"/>
              </a:cxn>
              <a:cxn ang="0">
                <a:pos x="connisteX105" y="connsiteY105"/>
              </a:cxn>
              <a:cxn ang="0">
                <a:pos x="connisteX106" y="connsiteY106"/>
              </a:cxn>
              <a:cxn ang="0">
                <a:pos x="connisteX107" y="connsiteY107"/>
              </a:cxn>
              <a:cxn ang="0">
                <a:pos x="connisteX108" y="connsiteY108"/>
              </a:cxn>
              <a:cxn ang="0">
                <a:pos x="connisteX109" y="connsiteY109"/>
              </a:cxn>
              <a:cxn ang="0">
                <a:pos x="connisteX110" y="connsiteY110"/>
              </a:cxn>
              <a:cxn ang="0">
                <a:pos x="connisteX111" y="connsiteY111"/>
              </a:cxn>
              <a:cxn ang="0">
                <a:pos x="connisteX112" y="connsiteY112"/>
              </a:cxn>
              <a:cxn ang="0">
                <a:pos x="connisteX113" y="connsiteY113"/>
              </a:cxn>
              <a:cxn ang="0">
                <a:pos x="connisteX114" y="connsiteY114"/>
              </a:cxn>
              <a:cxn ang="0">
                <a:pos x="connisteX115" y="connsiteY115"/>
              </a:cxn>
              <a:cxn ang="0">
                <a:pos x="connisteX116" y="connsiteY116"/>
              </a:cxn>
              <a:cxn ang="0">
                <a:pos x="connisteX117" y="connsiteY117"/>
              </a:cxn>
              <a:cxn ang="0">
                <a:pos x="connisteX118" y="connsiteY118"/>
              </a:cxn>
              <a:cxn ang="0">
                <a:pos x="connisteX119" y="connsiteY119"/>
              </a:cxn>
              <a:cxn ang="0">
                <a:pos x="connisteX120" y="connsiteY120"/>
              </a:cxn>
              <a:cxn ang="0">
                <a:pos x="connisteX121" y="connsiteY121"/>
              </a:cxn>
              <a:cxn ang="0">
                <a:pos x="connisteX122" y="connsiteY122"/>
              </a:cxn>
              <a:cxn ang="0">
                <a:pos x="connisteX123" y="connsiteY123"/>
              </a:cxn>
              <a:cxn ang="0">
                <a:pos x="connisteX124" y="connsiteY124"/>
              </a:cxn>
              <a:cxn ang="0">
                <a:pos x="connisteX125" y="connsiteY125"/>
              </a:cxn>
              <a:cxn ang="0">
                <a:pos x="connisteX126" y="connsiteY126"/>
              </a:cxn>
              <a:cxn ang="0">
                <a:pos x="connisteX127" y="connsiteY127"/>
              </a:cxn>
              <a:cxn ang="0">
                <a:pos x="connisteX128" y="connsiteY128"/>
              </a:cxn>
              <a:cxn ang="0">
                <a:pos x="connisteX129" y="connsiteY129"/>
              </a:cxn>
              <a:cxn ang="0">
                <a:pos x="connisteX130" y="connsiteY130"/>
              </a:cxn>
              <a:cxn ang="0">
                <a:pos x="connisteX131" y="connsiteY131"/>
              </a:cxn>
              <a:cxn ang="0">
                <a:pos x="connisteX132" y="connsiteY132"/>
              </a:cxn>
              <a:cxn ang="0">
                <a:pos x="connisteX133" y="connsiteY133"/>
              </a:cxn>
              <a:cxn ang="0">
                <a:pos x="connisteX134" y="connsiteY134"/>
              </a:cxn>
              <a:cxn ang="0">
                <a:pos x="connisteX135" y="connsiteY135"/>
              </a:cxn>
              <a:cxn ang="0">
                <a:pos x="connisteX136" y="connsiteY136"/>
              </a:cxn>
              <a:cxn ang="0">
                <a:pos x="connisteX137" y="connsiteY137"/>
              </a:cxn>
              <a:cxn ang="0">
                <a:pos x="connisteX138" y="connsiteY138"/>
              </a:cxn>
              <a:cxn ang="0">
                <a:pos x="connisteX139" y="connsiteY139"/>
              </a:cxn>
              <a:cxn ang="0">
                <a:pos x="connisteX140" y="connsiteY140"/>
              </a:cxn>
              <a:cxn ang="0">
                <a:pos x="connisteX141" y="connsiteY141"/>
              </a:cxn>
              <a:cxn ang="0">
                <a:pos x="connisteX142" y="connsiteY142"/>
              </a:cxn>
              <a:cxn ang="0">
                <a:pos x="connisteX143" y="connsiteY143"/>
              </a:cxn>
              <a:cxn ang="0">
                <a:pos x="connisteX144" y="connsiteY144"/>
              </a:cxn>
              <a:cxn ang="0">
                <a:pos x="connisteX145" y="connsiteY145"/>
              </a:cxn>
              <a:cxn ang="0">
                <a:pos x="connisteX146" y="connsiteY146"/>
              </a:cxn>
              <a:cxn ang="0">
                <a:pos x="connisteX147" y="connsiteY147"/>
              </a:cxn>
              <a:cxn ang="0">
                <a:pos x="connisteX148" y="connsiteY148"/>
              </a:cxn>
              <a:cxn ang="0">
                <a:pos x="connisteX149" y="connsiteY149"/>
              </a:cxn>
              <a:cxn ang="0">
                <a:pos x="connisteX150" y="connsiteY150"/>
              </a:cxn>
              <a:cxn ang="0">
                <a:pos x="connisteX151" y="connsiteY151"/>
              </a:cxn>
              <a:cxn ang="0">
                <a:pos x="connisteX152" y="connsiteY152"/>
              </a:cxn>
              <a:cxn ang="0">
                <a:pos x="connisteX153" y="connsiteY153"/>
              </a:cxn>
              <a:cxn ang="0">
                <a:pos x="connisteX154" y="connsiteY154"/>
              </a:cxn>
              <a:cxn ang="0">
                <a:pos x="connisteX155" y="connsiteY155"/>
              </a:cxn>
              <a:cxn ang="0">
                <a:pos x="connisteX156" y="connsiteY156"/>
              </a:cxn>
              <a:cxn ang="0">
                <a:pos x="connisteX157" y="connsiteY157"/>
              </a:cxn>
              <a:cxn ang="0">
                <a:pos x="connisteX158" y="connsiteY158"/>
              </a:cxn>
              <a:cxn ang="0">
                <a:pos x="connisteX159" y="connsiteY159"/>
              </a:cxn>
              <a:cxn ang="0">
                <a:pos x="connisteX160" y="connsiteY160"/>
              </a:cxn>
              <a:cxn ang="0">
                <a:pos x="connisteX161" y="connsiteY161"/>
              </a:cxn>
              <a:cxn ang="0">
                <a:pos x="connisteX162" y="connsiteY162"/>
              </a:cxn>
              <a:cxn ang="0">
                <a:pos x="connisteX163" y="connsiteY163"/>
              </a:cxn>
              <a:cxn ang="0">
                <a:pos x="connisteX164" y="connsiteY164"/>
              </a:cxn>
              <a:cxn ang="0">
                <a:pos x="connisteX165" y="connsiteY165"/>
              </a:cxn>
              <a:cxn ang="0">
                <a:pos x="connisteX166" y="connsiteY166"/>
              </a:cxn>
              <a:cxn ang="0">
                <a:pos x="connisteX167" y="connsiteY167"/>
              </a:cxn>
              <a:cxn ang="0">
                <a:pos x="connisteX168" y="connsiteY168"/>
              </a:cxn>
              <a:cxn ang="0">
                <a:pos x="connisteX169" y="connsiteY169"/>
              </a:cxn>
              <a:cxn ang="0">
                <a:pos x="connisteX170" y="connsiteY170"/>
              </a:cxn>
              <a:cxn ang="0">
                <a:pos x="connisteX171" y="connsiteY171"/>
              </a:cxn>
              <a:cxn ang="0">
                <a:pos x="connisteX172" y="connsiteY172"/>
              </a:cxn>
              <a:cxn ang="0">
                <a:pos x="connisteX173" y="connsiteY173"/>
              </a:cxn>
              <a:cxn ang="0">
                <a:pos x="connisteX174" y="connsiteY174"/>
              </a:cxn>
              <a:cxn ang="0">
                <a:pos x="connisteX175" y="connsiteY175"/>
              </a:cxn>
              <a:cxn ang="0">
                <a:pos x="connisteX176" y="connsiteY176"/>
              </a:cxn>
              <a:cxn ang="0">
                <a:pos x="connisteX177" y="connsiteY177"/>
              </a:cxn>
              <a:cxn ang="0">
                <a:pos x="connisteX178" y="connsiteY178"/>
              </a:cxn>
              <a:cxn ang="0">
                <a:pos x="connisteX179" y="connsiteY179"/>
              </a:cxn>
              <a:cxn ang="0">
                <a:pos x="connisteX180" y="connsiteY180"/>
              </a:cxn>
              <a:cxn ang="0">
                <a:pos x="connisteX181" y="connsiteY181"/>
              </a:cxn>
              <a:cxn ang="0">
                <a:pos x="connisteX182" y="connsiteY182"/>
              </a:cxn>
              <a:cxn ang="0">
                <a:pos x="connisteX183" y="connsiteY183"/>
              </a:cxn>
              <a:cxn ang="0">
                <a:pos x="connisteX184" y="connsiteY184"/>
              </a:cxn>
              <a:cxn ang="0">
                <a:pos x="connisteX185" y="connsiteY185"/>
              </a:cxn>
              <a:cxn ang="0">
                <a:pos x="connisteX186" y="connsiteY186"/>
              </a:cxn>
              <a:cxn ang="0">
                <a:pos x="connisteX187" y="connsiteY187"/>
              </a:cxn>
              <a:cxn ang="0">
                <a:pos x="connisteX188" y="connsiteY188"/>
              </a:cxn>
              <a:cxn ang="0">
                <a:pos x="connisteX189" y="connsiteY189"/>
              </a:cxn>
              <a:cxn ang="0">
                <a:pos x="connisteX190" y="connsiteY190"/>
              </a:cxn>
              <a:cxn ang="0">
                <a:pos x="connisteX191" y="connsiteY191"/>
              </a:cxn>
              <a:cxn ang="0">
                <a:pos x="connisteX192" y="connsiteY192"/>
              </a:cxn>
              <a:cxn ang="0">
                <a:pos x="connisteX193" y="connsiteY193"/>
              </a:cxn>
              <a:cxn ang="0">
                <a:pos x="connisteX194" y="connsiteY194"/>
              </a:cxn>
              <a:cxn ang="0">
                <a:pos x="connisteX195" y="connsiteY195"/>
              </a:cxn>
              <a:cxn ang="0">
                <a:pos x="connisteX196" y="connsiteY196"/>
              </a:cxn>
              <a:cxn ang="0">
                <a:pos x="connisteX197" y="connsiteY197"/>
              </a:cxn>
              <a:cxn ang="0">
                <a:pos x="connisteX198" y="connsiteY198"/>
              </a:cxn>
              <a:cxn ang="0">
                <a:pos x="connisteX199" y="connsiteY199"/>
              </a:cxn>
              <a:cxn ang="0">
                <a:pos x="connisteX200" y="connsiteY200"/>
              </a:cxn>
              <a:cxn ang="0">
                <a:pos x="connisteX201" y="connsiteY201"/>
              </a:cxn>
              <a:cxn ang="0">
                <a:pos x="connisteX202" y="connsiteY202"/>
              </a:cxn>
              <a:cxn ang="0">
                <a:pos x="connisteX203" y="connsiteY203"/>
              </a:cxn>
              <a:cxn ang="0">
                <a:pos x="connisteX204" y="connsiteY204"/>
              </a:cxn>
              <a:cxn ang="0">
                <a:pos x="connisteX205" y="connsiteY205"/>
              </a:cxn>
              <a:cxn ang="0">
                <a:pos x="connisteX206" y="connsiteY206"/>
              </a:cxn>
              <a:cxn ang="0">
                <a:pos x="connisteX207" y="connsiteY207"/>
              </a:cxn>
              <a:cxn ang="0">
                <a:pos x="connisteX208" y="connsiteY208"/>
              </a:cxn>
              <a:cxn ang="0">
                <a:pos x="connisteX209" y="connsiteY209"/>
              </a:cxn>
              <a:cxn ang="0">
                <a:pos x="connisteX210" y="connsiteY210"/>
              </a:cxn>
              <a:cxn ang="0">
                <a:pos x="connisteX211" y="connsiteY211"/>
              </a:cxn>
              <a:cxn ang="0">
                <a:pos x="connisteX212" y="connsiteY212"/>
              </a:cxn>
              <a:cxn ang="0">
                <a:pos x="connisteX213" y="connsiteY213"/>
              </a:cxn>
              <a:cxn ang="0">
                <a:pos x="connisteX214" y="connsiteY214"/>
              </a:cxn>
              <a:cxn ang="0">
                <a:pos x="connisteX215" y="connsiteY215"/>
              </a:cxn>
              <a:cxn ang="0">
                <a:pos x="connisteX216" y="connsiteY216"/>
              </a:cxn>
              <a:cxn ang="0">
                <a:pos x="connisteX217" y="connsiteY217"/>
              </a:cxn>
              <a:cxn ang="0">
                <a:pos x="connisteX218" y="connsiteY218"/>
              </a:cxn>
              <a:cxn ang="0">
                <a:pos x="connisteX219" y="connsiteY219"/>
              </a:cxn>
              <a:cxn ang="0">
                <a:pos x="connisteX220" y="connsiteY220"/>
              </a:cxn>
              <a:cxn ang="0">
                <a:pos x="connisteX221" y="connsiteY221"/>
              </a:cxn>
              <a:cxn ang="0">
                <a:pos x="connisteX222" y="connsiteY222"/>
              </a:cxn>
              <a:cxn ang="0">
                <a:pos x="connisteX223" y="connsiteY223"/>
              </a:cxn>
              <a:cxn ang="0">
                <a:pos x="connisteX224" y="connsiteY224"/>
              </a:cxn>
              <a:cxn ang="0">
                <a:pos x="connisteX225" y="connsiteY225"/>
              </a:cxn>
              <a:cxn ang="0">
                <a:pos x="connisteX226" y="connsiteY226"/>
              </a:cxn>
              <a:cxn ang="0">
                <a:pos x="connisteX227" y="connsiteY227"/>
              </a:cxn>
              <a:cxn ang="0">
                <a:pos x="connisteX228" y="connsiteY228"/>
              </a:cxn>
              <a:cxn ang="0">
                <a:pos x="connisteX229" y="connsiteY229"/>
              </a:cxn>
              <a:cxn ang="0">
                <a:pos x="connisteX230" y="connsiteY230"/>
              </a:cxn>
              <a:cxn ang="0">
                <a:pos x="connisteX231" y="connsiteY231"/>
              </a:cxn>
              <a:cxn ang="0">
                <a:pos x="connisteX232" y="connsiteY232"/>
              </a:cxn>
              <a:cxn ang="0">
                <a:pos x="connisteX233" y="connsiteY233"/>
              </a:cxn>
              <a:cxn ang="0">
                <a:pos x="connisteX234" y="connsiteY234"/>
              </a:cxn>
              <a:cxn ang="0">
                <a:pos x="connisteX235" y="connsiteY235"/>
              </a:cxn>
              <a:cxn ang="0">
                <a:pos x="connisteX236" y="connsiteY236"/>
              </a:cxn>
              <a:cxn ang="0">
                <a:pos x="connisteX237" y="connsiteY237"/>
              </a:cxn>
              <a:cxn ang="0">
                <a:pos x="connisteX238" y="connsiteY238"/>
              </a:cxn>
              <a:cxn ang="0">
                <a:pos x="connisteX239" y="connsiteY239"/>
              </a:cxn>
              <a:cxn ang="0">
                <a:pos x="connisteX240" y="connsiteY240"/>
              </a:cxn>
              <a:cxn ang="0">
                <a:pos x="connisteX241" y="connsiteY241"/>
              </a:cxn>
              <a:cxn ang="0">
                <a:pos x="connisteX242" y="connsiteY242"/>
              </a:cxn>
              <a:cxn ang="0">
                <a:pos x="connisteX243" y="connsiteY243"/>
              </a:cxn>
              <a:cxn ang="0">
                <a:pos x="connisteX244" y="connsiteY244"/>
              </a:cxn>
              <a:cxn ang="0">
                <a:pos x="connisteX245" y="connsiteY245"/>
              </a:cxn>
              <a:cxn ang="0">
                <a:pos x="connisteX246" y="connsiteY246"/>
              </a:cxn>
              <a:cxn ang="0">
                <a:pos x="connisteX247" y="connsiteY247"/>
              </a:cxn>
              <a:cxn ang="0">
                <a:pos x="connisteX248" y="connsiteY248"/>
              </a:cxn>
              <a:cxn ang="0">
                <a:pos x="connisteX249" y="connsiteY249"/>
              </a:cxn>
              <a:cxn ang="0">
                <a:pos x="connisteX250" y="connsiteY250"/>
              </a:cxn>
              <a:cxn ang="0">
                <a:pos x="connisteX251" y="connsiteY251"/>
              </a:cxn>
              <a:cxn ang="0">
                <a:pos x="connisteX252" y="connsiteY252"/>
              </a:cxn>
              <a:cxn ang="0">
                <a:pos x="connisteX253" y="connsiteY253"/>
              </a:cxn>
              <a:cxn ang="0">
                <a:pos x="connisteX254" y="connsiteY254"/>
              </a:cxn>
              <a:cxn ang="0">
                <a:pos x="connisteX255" y="connsiteY255"/>
              </a:cxn>
              <a:cxn ang="0">
                <a:pos x="connisteX256" y="connsiteY256"/>
              </a:cxn>
              <a:cxn ang="0">
                <a:pos x="connisteX257" y="connsiteY257"/>
              </a:cxn>
              <a:cxn ang="0">
                <a:pos x="connisteX258" y="connsiteY258"/>
              </a:cxn>
              <a:cxn ang="0">
                <a:pos x="connisteX259" y="connsiteY259"/>
              </a:cxn>
              <a:cxn ang="0">
                <a:pos x="connisteX260" y="connsiteY260"/>
              </a:cxn>
              <a:cxn ang="0">
                <a:pos x="connisteX261" y="connsiteY261"/>
              </a:cxn>
              <a:cxn ang="0">
                <a:pos x="connisteX262" y="connsiteY262"/>
              </a:cxn>
              <a:cxn ang="0">
                <a:pos x="connisteX263" y="connsiteY263"/>
              </a:cxn>
              <a:cxn ang="0">
                <a:pos x="connisteX264" y="connsiteY264"/>
              </a:cxn>
              <a:cxn ang="0">
                <a:pos x="connisteX265" y="connsiteY265"/>
              </a:cxn>
              <a:cxn ang="0">
                <a:pos x="connisteX266" y="connsiteY266"/>
              </a:cxn>
              <a:cxn ang="0">
                <a:pos x="connisteX267" y="connsiteY267"/>
              </a:cxn>
              <a:cxn ang="0">
                <a:pos x="connisteX268" y="connsiteY268"/>
              </a:cxn>
              <a:cxn ang="0">
                <a:pos x="connisteX269" y="connsiteY269"/>
              </a:cxn>
              <a:cxn ang="0">
                <a:pos x="connisteX270" y="connsiteY270"/>
              </a:cxn>
              <a:cxn ang="0">
                <a:pos x="connisteX271" y="connsiteY271"/>
              </a:cxn>
              <a:cxn ang="0">
                <a:pos x="connisteX272" y="connsiteY272"/>
              </a:cxn>
              <a:cxn ang="0">
                <a:pos x="connisteX273" y="connsiteY273"/>
              </a:cxn>
              <a:cxn ang="0">
                <a:pos x="connisteX274" y="connsiteY274"/>
              </a:cxn>
              <a:cxn ang="0">
                <a:pos x="connisteX275" y="connsiteY275"/>
              </a:cxn>
              <a:cxn ang="0">
                <a:pos x="connisteX276" y="connsiteY276"/>
              </a:cxn>
              <a:cxn ang="0">
                <a:pos x="connisteX277" y="connsiteY277"/>
              </a:cxn>
              <a:cxn ang="0">
                <a:pos x="connisteX278" y="connsiteY278"/>
              </a:cxn>
              <a:cxn ang="0">
                <a:pos x="connisteX279" y="connsiteY279"/>
              </a:cxn>
              <a:cxn ang="0">
                <a:pos x="connisteX280" y="connsiteY280"/>
              </a:cxn>
              <a:cxn ang="0">
                <a:pos x="connisteX281" y="connsiteY281"/>
              </a:cxn>
              <a:cxn ang="0">
                <a:pos x="connisteX282" y="connsiteY282"/>
              </a:cxn>
              <a:cxn ang="0">
                <a:pos x="connisteX283" y="connsiteY283"/>
              </a:cxn>
              <a:cxn ang="0">
                <a:pos x="connisteX284" y="connsiteY284"/>
              </a:cxn>
              <a:cxn ang="0">
                <a:pos x="connisteX285" y="connsiteY285"/>
              </a:cxn>
              <a:cxn ang="0">
                <a:pos x="connisteX286" y="connsiteY286"/>
              </a:cxn>
              <a:cxn ang="0">
                <a:pos x="connisteX287" y="connsiteY287"/>
              </a:cxn>
              <a:cxn ang="0">
                <a:pos x="connisteX288" y="connsiteY288"/>
              </a:cxn>
              <a:cxn ang="0">
                <a:pos x="connisteX289" y="connsiteY289"/>
              </a:cxn>
              <a:cxn ang="0">
                <a:pos x="connisteX290" y="connsiteY290"/>
              </a:cxn>
              <a:cxn ang="0">
                <a:pos x="connisteX291" y="connsiteY291"/>
              </a:cxn>
              <a:cxn ang="0">
                <a:pos x="connisteX292" y="connsiteY292"/>
              </a:cxn>
              <a:cxn ang="0">
                <a:pos x="connisteX293" y="connsiteY293"/>
              </a:cxn>
              <a:cxn ang="0">
                <a:pos x="connisteX294" y="connsiteY294"/>
              </a:cxn>
              <a:cxn ang="0">
                <a:pos x="connisteX295" y="connsiteY295"/>
              </a:cxn>
              <a:cxn ang="0">
                <a:pos x="connisteX296" y="connsiteY296"/>
              </a:cxn>
              <a:cxn ang="0">
                <a:pos x="connisteX297" y="connsiteY297"/>
              </a:cxn>
              <a:cxn ang="0">
                <a:pos x="connisteX298" y="connsiteY298"/>
              </a:cxn>
              <a:cxn ang="0">
                <a:pos x="connisteX299" y="connsiteY299"/>
              </a:cxn>
              <a:cxn ang="0">
                <a:pos x="connisteX300" y="connsiteY300"/>
              </a:cxn>
              <a:cxn ang="0">
                <a:pos x="connisteX301" y="connsiteY301"/>
              </a:cxn>
              <a:cxn ang="0">
                <a:pos x="connisteX302" y="connsiteY302"/>
              </a:cxn>
              <a:cxn ang="0">
                <a:pos x="connisteX303" y="connsiteY303"/>
              </a:cxn>
              <a:cxn ang="0">
                <a:pos x="connisteX304" y="connsiteY304"/>
              </a:cxn>
              <a:cxn ang="0">
                <a:pos x="connisteX305" y="connsiteY305"/>
              </a:cxn>
              <a:cxn ang="0">
                <a:pos x="connisteX306" y="connsiteY306"/>
              </a:cxn>
              <a:cxn ang="0">
                <a:pos x="connisteX307" y="connsiteY307"/>
              </a:cxn>
              <a:cxn ang="0">
                <a:pos x="connisteX308" y="connsiteY308"/>
              </a:cxn>
              <a:cxn ang="0">
                <a:pos x="connisteX309" y="connsiteY309"/>
              </a:cxn>
              <a:cxn ang="0">
                <a:pos x="connisteX310" y="connsiteY310"/>
              </a:cxn>
              <a:cxn ang="0">
                <a:pos x="connisteX311" y="connsiteY311"/>
              </a:cxn>
              <a:cxn ang="0">
                <a:pos x="connisteX312" y="connsiteY312"/>
              </a:cxn>
              <a:cxn ang="0">
                <a:pos x="connisteX313" y="connsiteY313"/>
              </a:cxn>
              <a:cxn ang="0">
                <a:pos x="connisteX314" y="connsiteY314"/>
              </a:cxn>
              <a:cxn ang="0">
                <a:pos x="connisteX315" y="connsiteY315"/>
              </a:cxn>
              <a:cxn ang="0">
                <a:pos x="connisteX316" y="connsiteY316"/>
              </a:cxn>
              <a:cxn ang="0">
                <a:pos x="connisteX317" y="connsiteY317"/>
              </a:cxn>
              <a:cxn ang="0">
                <a:pos x="connisteX318" y="connsiteY318"/>
              </a:cxn>
              <a:cxn ang="0">
                <a:pos x="connisteX319" y="connsiteY319"/>
              </a:cxn>
              <a:cxn ang="0">
                <a:pos x="connisteX320" y="connsiteY320"/>
              </a:cxn>
              <a:cxn ang="0">
                <a:pos x="connisteX321" y="connsiteY321"/>
              </a:cxn>
              <a:cxn ang="0">
                <a:pos x="connisteX322" y="connsiteY322"/>
              </a:cxn>
              <a:cxn ang="0">
                <a:pos x="connisteX323" y="connsiteY323"/>
              </a:cxn>
              <a:cxn ang="0">
                <a:pos x="connisteX324" y="connsiteY324"/>
              </a:cxn>
              <a:cxn ang="0">
                <a:pos x="connisteX325" y="connsiteY325"/>
              </a:cxn>
              <a:cxn ang="0">
                <a:pos x="connisteX326" y="connsiteY326"/>
              </a:cxn>
              <a:cxn ang="0">
                <a:pos x="connisteX327" y="connsiteY327"/>
              </a:cxn>
              <a:cxn ang="0">
                <a:pos x="connisteX328" y="connsiteY328"/>
              </a:cxn>
              <a:cxn ang="0">
                <a:pos x="connisteX329" y="connsiteY329"/>
              </a:cxn>
              <a:cxn ang="0">
                <a:pos x="connisteX330" y="connsiteY330"/>
              </a:cxn>
              <a:cxn ang="0">
                <a:pos x="connisteX331" y="connsiteY331"/>
              </a:cxn>
              <a:cxn ang="0">
                <a:pos x="connisteX332" y="connsiteY332"/>
              </a:cxn>
              <a:cxn ang="0">
                <a:pos x="connisteX333" y="connsiteY333"/>
              </a:cxn>
              <a:cxn ang="0">
                <a:pos x="connisteX334" y="connsiteY334"/>
              </a:cxn>
              <a:cxn ang="0">
                <a:pos x="connisteX335" y="connsiteY335"/>
              </a:cxn>
              <a:cxn ang="0">
                <a:pos x="connisteX336" y="connsiteY336"/>
              </a:cxn>
              <a:cxn ang="0">
                <a:pos x="connisteX337" y="connsiteY337"/>
              </a:cxn>
              <a:cxn ang="0">
                <a:pos x="connisteX338" y="connsiteY338"/>
              </a:cxn>
              <a:cxn ang="0">
                <a:pos x="connisteX339" y="connsiteY339"/>
              </a:cxn>
              <a:cxn ang="0">
                <a:pos x="connisteX340" y="connsiteY340"/>
              </a:cxn>
              <a:cxn ang="0">
                <a:pos x="connisteX341" y="connsiteY341"/>
              </a:cxn>
              <a:cxn ang="0">
                <a:pos x="connisteX342" y="connsiteY342"/>
              </a:cxn>
              <a:cxn ang="0">
                <a:pos x="connisteX343" y="connsiteY343"/>
              </a:cxn>
              <a:cxn ang="0">
                <a:pos x="connisteX344" y="connsiteY344"/>
              </a:cxn>
              <a:cxn ang="0">
                <a:pos x="connisteX345" y="connsiteY345"/>
              </a:cxn>
              <a:cxn ang="0">
                <a:pos x="connisteX346" y="connsiteY346"/>
              </a:cxn>
              <a:cxn ang="0">
                <a:pos x="connisteX347" y="connsiteY347"/>
              </a:cxn>
              <a:cxn ang="0">
                <a:pos x="connisteX348" y="connsiteY348"/>
              </a:cxn>
              <a:cxn ang="0">
                <a:pos x="connisteX349" y="connsiteY349"/>
              </a:cxn>
              <a:cxn ang="0">
                <a:pos x="connisteX350" y="connsiteY350"/>
              </a:cxn>
              <a:cxn ang="0">
                <a:pos x="connisteX351" y="connsiteY351"/>
              </a:cxn>
              <a:cxn ang="0">
                <a:pos x="connisteX352" y="connsiteY352"/>
              </a:cxn>
              <a:cxn ang="0">
                <a:pos x="connisteX353" y="connsiteY353"/>
              </a:cxn>
              <a:cxn ang="0">
                <a:pos x="connisteX354" y="connsiteY354"/>
              </a:cxn>
              <a:cxn ang="0">
                <a:pos x="connisteX355" y="connsiteY355"/>
              </a:cxn>
              <a:cxn ang="0">
                <a:pos x="connisteX356" y="connsiteY356"/>
              </a:cxn>
              <a:cxn ang="0">
                <a:pos x="connisteX357" y="connsiteY357"/>
              </a:cxn>
              <a:cxn ang="0">
                <a:pos x="connisteX358" y="connsiteY358"/>
              </a:cxn>
              <a:cxn ang="0">
                <a:pos x="connisteX359" y="connsiteY359"/>
              </a:cxn>
              <a:cxn ang="0">
                <a:pos x="connisteX360" y="connsiteY360"/>
              </a:cxn>
              <a:cxn ang="0">
                <a:pos x="connisteX361" y="connsiteY361"/>
              </a:cxn>
              <a:cxn ang="0">
                <a:pos x="connisteX362" y="connsiteY362"/>
              </a:cxn>
              <a:cxn ang="0">
                <a:pos x="connisteX363" y="connsiteY363"/>
              </a:cxn>
              <a:cxn ang="0">
                <a:pos x="connisteX364" y="connsiteY364"/>
              </a:cxn>
              <a:cxn ang="0">
                <a:pos x="connisteX365" y="connsiteY365"/>
              </a:cxn>
              <a:cxn ang="0">
                <a:pos x="connisteX366" y="connsiteY366"/>
              </a:cxn>
              <a:cxn ang="0">
                <a:pos x="connisteX367" y="connsiteY367"/>
              </a:cxn>
              <a:cxn ang="0">
                <a:pos x="connisteX368" y="connsiteY368"/>
              </a:cxn>
              <a:cxn ang="0">
                <a:pos x="connisteX369" y="connsiteY369"/>
              </a:cxn>
              <a:cxn ang="0">
                <a:pos x="connisteX370" y="connsiteY370"/>
              </a:cxn>
              <a:cxn ang="0">
                <a:pos x="connisteX371" y="connsiteY371"/>
              </a:cxn>
              <a:cxn ang="0">
                <a:pos x="connisteX372" y="connsiteY372"/>
              </a:cxn>
              <a:cxn ang="0">
                <a:pos x="connisteX373" y="connsiteY373"/>
              </a:cxn>
              <a:cxn ang="0">
                <a:pos x="connisteX374" y="connsiteY374"/>
              </a:cxn>
              <a:cxn ang="0">
                <a:pos x="connisteX375" y="connsiteY375"/>
              </a:cxn>
              <a:cxn ang="0">
                <a:pos x="connisteX376" y="connsiteY376"/>
              </a:cxn>
              <a:cxn ang="0">
                <a:pos x="connisteX377" y="connsiteY377"/>
              </a:cxn>
              <a:cxn ang="0">
                <a:pos x="connisteX378" y="connsiteY378"/>
              </a:cxn>
              <a:cxn ang="0">
                <a:pos x="connisteX379" y="connsiteY379"/>
              </a:cxn>
              <a:cxn ang="0">
                <a:pos x="connisteX380" y="connsiteY380"/>
              </a:cxn>
              <a:cxn ang="0">
                <a:pos x="connisteX381" y="connsiteY381"/>
              </a:cxn>
              <a:cxn ang="0">
                <a:pos x="connisteX382" y="connsiteY382"/>
              </a:cxn>
              <a:cxn ang="0">
                <a:pos x="connisteX383" y="connsiteY383"/>
              </a:cxn>
              <a:cxn ang="0">
                <a:pos x="connisteX384" y="connsiteY384"/>
              </a:cxn>
              <a:cxn ang="0">
                <a:pos x="connisteX385" y="connsiteY385"/>
              </a:cxn>
              <a:cxn ang="0">
                <a:pos x="connisteX386" y="connsiteY386"/>
              </a:cxn>
              <a:cxn ang="0">
                <a:pos x="connisteX387" y="connsiteY387"/>
              </a:cxn>
              <a:cxn ang="0">
                <a:pos x="connisteX388" y="connsiteY388"/>
              </a:cxn>
              <a:cxn ang="0">
                <a:pos x="connisteX389" y="connsiteY389"/>
              </a:cxn>
              <a:cxn ang="0">
                <a:pos x="connisteX390" y="connsiteY390"/>
              </a:cxn>
              <a:cxn ang="0">
                <a:pos x="connisteX391" y="connsiteY391"/>
              </a:cxn>
              <a:cxn ang="0">
                <a:pos x="connisteX392" y="connsiteY392"/>
              </a:cxn>
              <a:cxn ang="0">
                <a:pos x="connisteX393" y="connsiteY393"/>
              </a:cxn>
              <a:cxn ang="0">
                <a:pos x="connisteX394" y="connsiteY394"/>
              </a:cxn>
              <a:cxn ang="0">
                <a:pos x="connisteX395" y="connsiteY395"/>
              </a:cxn>
              <a:cxn ang="0">
                <a:pos x="connisteX396" y="connsiteY396"/>
              </a:cxn>
              <a:cxn ang="0">
                <a:pos x="connisteX397" y="connsiteY397"/>
              </a:cxn>
              <a:cxn ang="0">
                <a:pos x="connisteX398" y="connsiteY398"/>
              </a:cxn>
              <a:cxn ang="0">
                <a:pos x="connisteX399" y="connsiteY399"/>
              </a:cxn>
            </a:cxnLst>
            <a:rect l="l" t="t" r="r" b="b"/>
            <a:pathLst>
              <a:path w="7524843" h="5211581">
                <a:moveTo>
                  <a:pt x="6198870" y="2136614"/>
                </a:moveTo>
                <a:cubicBezTo>
                  <a:pt x="6195060" y="2148044"/>
                  <a:pt x="6183630" y="2173444"/>
                  <a:pt x="6177280" y="2201384"/>
                </a:cubicBezTo>
                <a:cubicBezTo>
                  <a:pt x="6170930" y="2229324"/>
                  <a:pt x="6155690" y="2268059"/>
                  <a:pt x="6166485" y="2276314"/>
                </a:cubicBezTo>
                <a:cubicBezTo>
                  <a:pt x="6177280" y="2284569"/>
                  <a:pt x="6216015" y="2262979"/>
                  <a:pt x="6231255" y="2243929"/>
                </a:cubicBezTo>
                <a:cubicBezTo>
                  <a:pt x="6246495" y="2224879"/>
                  <a:pt x="6224905" y="2201384"/>
                  <a:pt x="6242050" y="2179794"/>
                </a:cubicBezTo>
                <a:cubicBezTo>
                  <a:pt x="6259195" y="2158204"/>
                  <a:pt x="6289675" y="2147409"/>
                  <a:pt x="6317615" y="2136614"/>
                </a:cubicBezTo>
                <a:cubicBezTo>
                  <a:pt x="6345555" y="2125819"/>
                  <a:pt x="6355715" y="2138519"/>
                  <a:pt x="6381750" y="2125819"/>
                </a:cubicBezTo>
                <a:cubicBezTo>
                  <a:pt x="6407785" y="2113119"/>
                  <a:pt x="6420485" y="2088989"/>
                  <a:pt x="6446520" y="2071844"/>
                </a:cubicBezTo>
                <a:cubicBezTo>
                  <a:pt x="6472555" y="2054699"/>
                  <a:pt x="6485255" y="2056604"/>
                  <a:pt x="6511290" y="2039459"/>
                </a:cubicBezTo>
                <a:cubicBezTo>
                  <a:pt x="6537325" y="2022314"/>
                  <a:pt x="6550025" y="2007074"/>
                  <a:pt x="6576060" y="1985484"/>
                </a:cubicBezTo>
                <a:cubicBezTo>
                  <a:pt x="6602095" y="1963894"/>
                  <a:pt x="6617335" y="1955004"/>
                  <a:pt x="6640830" y="1931509"/>
                </a:cubicBezTo>
                <a:cubicBezTo>
                  <a:pt x="6664325" y="1908014"/>
                  <a:pt x="6677660" y="1892774"/>
                  <a:pt x="6694805" y="1866739"/>
                </a:cubicBezTo>
                <a:cubicBezTo>
                  <a:pt x="6711950" y="1840704"/>
                  <a:pt x="6714490" y="1828004"/>
                  <a:pt x="6727190" y="1801969"/>
                </a:cubicBezTo>
                <a:cubicBezTo>
                  <a:pt x="6739890" y="1775934"/>
                  <a:pt x="6740525" y="1754979"/>
                  <a:pt x="6759575" y="1737834"/>
                </a:cubicBezTo>
                <a:cubicBezTo>
                  <a:pt x="6778625" y="1720689"/>
                  <a:pt x="6797675" y="1718149"/>
                  <a:pt x="6823710" y="1716244"/>
                </a:cubicBezTo>
                <a:cubicBezTo>
                  <a:pt x="6849745" y="1714339"/>
                  <a:pt x="6862445" y="1725134"/>
                  <a:pt x="6888480" y="1727039"/>
                </a:cubicBezTo>
                <a:cubicBezTo>
                  <a:pt x="6914515" y="1728944"/>
                  <a:pt x="6927215" y="1728944"/>
                  <a:pt x="6953250" y="1727039"/>
                </a:cubicBezTo>
                <a:cubicBezTo>
                  <a:pt x="6979285" y="1725134"/>
                  <a:pt x="7011670" y="1731484"/>
                  <a:pt x="7018020" y="1716244"/>
                </a:cubicBezTo>
                <a:cubicBezTo>
                  <a:pt x="7024370" y="1701004"/>
                  <a:pt x="6979285" y="1677509"/>
                  <a:pt x="6985635" y="1651474"/>
                </a:cubicBezTo>
                <a:cubicBezTo>
                  <a:pt x="6991985" y="1625439"/>
                  <a:pt x="7024370" y="1603849"/>
                  <a:pt x="7050405" y="1586704"/>
                </a:cubicBezTo>
                <a:cubicBezTo>
                  <a:pt x="7076440" y="1569559"/>
                  <a:pt x="7089140" y="1577814"/>
                  <a:pt x="7115175" y="1565114"/>
                </a:cubicBezTo>
                <a:cubicBezTo>
                  <a:pt x="7141210" y="1552414"/>
                  <a:pt x="7160260" y="1543524"/>
                  <a:pt x="7179945" y="1521934"/>
                </a:cubicBezTo>
                <a:cubicBezTo>
                  <a:pt x="7199630" y="1500344"/>
                  <a:pt x="7203440" y="1483199"/>
                  <a:pt x="7212330" y="1457164"/>
                </a:cubicBezTo>
                <a:cubicBezTo>
                  <a:pt x="7221220" y="1431129"/>
                  <a:pt x="7214870" y="1418429"/>
                  <a:pt x="7223125" y="1392394"/>
                </a:cubicBezTo>
                <a:cubicBezTo>
                  <a:pt x="7231380" y="1366359"/>
                  <a:pt x="7246620" y="1353659"/>
                  <a:pt x="7254875" y="1327624"/>
                </a:cubicBezTo>
                <a:cubicBezTo>
                  <a:pt x="7263130" y="1301589"/>
                  <a:pt x="7267575" y="1289524"/>
                  <a:pt x="7265670" y="1263489"/>
                </a:cubicBezTo>
                <a:cubicBezTo>
                  <a:pt x="7263765" y="1237454"/>
                  <a:pt x="7254875" y="1226659"/>
                  <a:pt x="7244080" y="1198719"/>
                </a:cubicBezTo>
                <a:cubicBezTo>
                  <a:pt x="7233285" y="1170779"/>
                  <a:pt x="7207885" y="1151094"/>
                  <a:pt x="7212330" y="1123154"/>
                </a:cubicBezTo>
                <a:cubicBezTo>
                  <a:pt x="7216775" y="1095214"/>
                  <a:pt x="7242175" y="1073624"/>
                  <a:pt x="7265670" y="1058384"/>
                </a:cubicBezTo>
                <a:cubicBezTo>
                  <a:pt x="7289165" y="1043144"/>
                  <a:pt x="7302500" y="1049494"/>
                  <a:pt x="7330440" y="1047589"/>
                </a:cubicBezTo>
                <a:cubicBezTo>
                  <a:pt x="7358380" y="1045684"/>
                  <a:pt x="7384415" y="1060289"/>
                  <a:pt x="7406005" y="1047589"/>
                </a:cubicBezTo>
                <a:cubicBezTo>
                  <a:pt x="7427595" y="1034889"/>
                  <a:pt x="7432040" y="1008854"/>
                  <a:pt x="7438390" y="982819"/>
                </a:cubicBezTo>
                <a:cubicBezTo>
                  <a:pt x="7444740" y="956784"/>
                  <a:pt x="7433945" y="945989"/>
                  <a:pt x="7438390" y="918049"/>
                </a:cubicBezTo>
                <a:cubicBezTo>
                  <a:pt x="7442835" y="890109"/>
                  <a:pt x="7455535" y="871059"/>
                  <a:pt x="7459980" y="843119"/>
                </a:cubicBezTo>
                <a:cubicBezTo>
                  <a:pt x="7464425" y="815179"/>
                  <a:pt x="7455535" y="804384"/>
                  <a:pt x="7459980" y="778349"/>
                </a:cubicBezTo>
                <a:cubicBezTo>
                  <a:pt x="7464425" y="752314"/>
                  <a:pt x="7468870" y="739614"/>
                  <a:pt x="7481570" y="713579"/>
                </a:cubicBezTo>
                <a:cubicBezTo>
                  <a:pt x="7494270" y="687544"/>
                  <a:pt x="7522845" y="674844"/>
                  <a:pt x="7524750" y="648809"/>
                </a:cubicBezTo>
                <a:cubicBezTo>
                  <a:pt x="7526655" y="622774"/>
                  <a:pt x="7498715" y="611979"/>
                  <a:pt x="7492365" y="584039"/>
                </a:cubicBezTo>
                <a:cubicBezTo>
                  <a:pt x="7486015" y="556099"/>
                  <a:pt x="7505065" y="525619"/>
                  <a:pt x="7492365" y="508474"/>
                </a:cubicBezTo>
                <a:cubicBezTo>
                  <a:pt x="7479665" y="491329"/>
                  <a:pt x="7447280" y="486884"/>
                  <a:pt x="7427595" y="497679"/>
                </a:cubicBezTo>
                <a:cubicBezTo>
                  <a:pt x="7407910" y="508474"/>
                  <a:pt x="7414895" y="545304"/>
                  <a:pt x="7395210" y="562449"/>
                </a:cubicBezTo>
                <a:cubicBezTo>
                  <a:pt x="7375525" y="579594"/>
                  <a:pt x="7356475" y="573244"/>
                  <a:pt x="7330440" y="584039"/>
                </a:cubicBezTo>
                <a:cubicBezTo>
                  <a:pt x="7304405" y="594834"/>
                  <a:pt x="7291705" y="603724"/>
                  <a:pt x="7265670" y="616424"/>
                </a:cubicBezTo>
                <a:cubicBezTo>
                  <a:pt x="7239635" y="629124"/>
                  <a:pt x="7227570" y="636109"/>
                  <a:pt x="7201535" y="648809"/>
                </a:cubicBezTo>
                <a:cubicBezTo>
                  <a:pt x="7175500" y="661509"/>
                  <a:pt x="7162800" y="674844"/>
                  <a:pt x="7136765" y="681194"/>
                </a:cubicBezTo>
                <a:cubicBezTo>
                  <a:pt x="7110730" y="687544"/>
                  <a:pt x="7091680" y="693894"/>
                  <a:pt x="7071995" y="681194"/>
                </a:cubicBezTo>
                <a:cubicBezTo>
                  <a:pt x="7052310" y="668494"/>
                  <a:pt x="7050405" y="642459"/>
                  <a:pt x="7039610" y="616424"/>
                </a:cubicBezTo>
                <a:cubicBezTo>
                  <a:pt x="7028815" y="590389"/>
                  <a:pt x="7035165" y="571339"/>
                  <a:pt x="7018020" y="551654"/>
                </a:cubicBezTo>
                <a:cubicBezTo>
                  <a:pt x="7000875" y="531969"/>
                  <a:pt x="6979285" y="528159"/>
                  <a:pt x="6953250" y="519269"/>
                </a:cubicBezTo>
                <a:cubicBezTo>
                  <a:pt x="6927215" y="510379"/>
                  <a:pt x="6914515" y="514824"/>
                  <a:pt x="6888480" y="508474"/>
                </a:cubicBezTo>
                <a:cubicBezTo>
                  <a:pt x="6862445" y="502124"/>
                  <a:pt x="6849745" y="491329"/>
                  <a:pt x="6823710" y="486884"/>
                </a:cubicBezTo>
                <a:cubicBezTo>
                  <a:pt x="6797675" y="482439"/>
                  <a:pt x="6785610" y="486884"/>
                  <a:pt x="6759575" y="486884"/>
                </a:cubicBezTo>
                <a:cubicBezTo>
                  <a:pt x="6733540" y="486884"/>
                  <a:pt x="6720840" y="486884"/>
                  <a:pt x="6694805" y="486884"/>
                </a:cubicBezTo>
                <a:cubicBezTo>
                  <a:pt x="6668770" y="486884"/>
                  <a:pt x="6645275" y="499584"/>
                  <a:pt x="6630035" y="486884"/>
                </a:cubicBezTo>
                <a:cubicBezTo>
                  <a:pt x="6614795" y="474184"/>
                  <a:pt x="6625590" y="448149"/>
                  <a:pt x="6619240" y="422114"/>
                </a:cubicBezTo>
                <a:cubicBezTo>
                  <a:pt x="6612890" y="396079"/>
                  <a:pt x="6614795" y="381474"/>
                  <a:pt x="6597650" y="357979"/>
                </a:cubicBezTo>
                <a:cubicBezTo>
                  <a:pt x="6580505" y="334484"/>
                  <a:pt x="6556375" y="327499"/>
                  <a:pt x="6532880" y="304004"/>
                </a:cubicBezTo>
                <a:cubicBezTo>
                  <a:pt x="6509385" y="280509"/>
                  <a:pt x="6500495" y="265269"/>
                  <a:pt x="6478905" y="239234"/>
                </a:cubicBezTo>
                <a:cubicBezTo>
                  <a:pt x="6457315" y="213199"/>
                  <a:pt x="6446520" y="200499"/>
                  <a:pt x="6424930" y="174464"/>
                </a:cubicBezTo>
                <a:cubicBezTo>
                  <a:pt x="6403340" y="148429"/>
                  <a:pt x="6392545" y="135729"/>
                  <a:pt x="6370955" y="109694"/>
                </a:cubicBezTo>
                <a:cubicBezTo>
                  <a:pt x="6349365" y="83659"/>
                  <a:pt x="6341110" y="66514"/>
                  <a:pt x="6317615" y="44924"/>
                </a:cubicBezTo>
                <a:cubicBezTo>
                  <a:pt x="6294120" y="23334"/>
                  <a:pt x="6278880" y="8094"/>
                  <a:pt x="6252845" y="1744"/>
                </a:cubicBezTo>
                <a:cubicBezTo>
                  <a:pt x="6226810" y="-4606"/>
                  <a:pt x="6214110" y="8094"/>
                  <a:pt x="6188075" y="12539"/>
                </a:cubicBezTo>
                <a:cubicBezTo>
                  <a:pt x="6162040" y="16984"/>
                  <a:pt x="6149340" y="21429"/>
                  <a:pt x="6123305" y="23334"/>
                </a:cubicBezTo>
                <a:cubicBezTo>
                  <a:pt x="6097270" y="25239"/>
                  <a:pt x="6084570" y="23334"/>
                  <a:pt x="6058535" y="23334"/>
                </a:cubicBezTo>
                <a:cubicBezTo>
                  <a:pt x="6032500" y="23334"/>
                  <a:pt x="6021705" y="23334"/>
                  <a:pt x="5993765" y="23334"/>
                </a:cubicBezTo>
                <a:cubicBezTo>
                  <a:pt x="5965825" y="23334"/>
                  <a:pt x="5948045" y="18889"/>
                  <a:pt x="5918200" y="23334"/>
                </a:cubicBezTo>
                <a:cubicBezTo>
                  <a:pt x="5888355" y="27779"/>
                  <a:pt x="5873115" y="27779"/>
                  <a:pt x="5843270" y="44924"/>
                </a:cubicBezTo>
                <a:cubicBezTo>
                  <a:pt x="5813425" y="62069"/>
                  <a:pt x="5787390" y="81754"/>
                  <a:pt x="5767705" y="109694"/>
                </a:cubicBezTo>
                <a:cubicBezTo>
                  <a:pt x="5748020" y="137634"/>
                  <a:pt x="5746115" y="157319"/>
                  <a:pt x="5746115" y="185259"/>
                </a:cubicBezTo>
                <a:cubicBezTo>
                  <a:pt x="5746115" y="213199"/>
                  <a:pt x="5765800" y="223994"/>
                  <a:pt x="5767705" y="250029"/>
                </a:cubicBezTo>
                <a:cubicBezTo>
                  <a:pt x="5769610" y="276064"/>
                  <a:pt x="5763260" y="288764"/>
                  <a:pt x="5756910" y="314799"/>
                </a:cubicBezTo>
                <a:cubicBezTo>
                  <a:pt x="5750560" y="340834"/>
                  <a:pt x="5748020" y="353534"/>
                  <a:pt x="5735320" y="379569"/>
                </a:cubicBezTo>
                <a:cubicBezTo>
                  <a:pt x="5722620" y="405604"/>
                  <a:pt x="5701030" y="417669"/>
                  <a:pt x="5692140" y="443704"/>
                </a:cubicBezTo>
                <a:cubicBezTo>
                  <a:pt x="5683250" y="469739"/>
                  <a:pt x="5692140" y="482439"/>
                  <a:pt x="5692140" y="508474"/>
                </a:cubicBezTo>
                <a:cubicBezTo>
                  <a:pt x="5692140" y="534509"/>
                  <a:pt x="5704840" y="560544"/>
                  <a:pt x="5692140" y="573244"/>
                </a:cubicBezTo>
                <a:cubicBezTo>
                  <a:pt x="5679440" y="585944"/>
                  <a:pt x="5653405" y="573244"/>
                  <a:pt x="5627370" y="573244"/>
                </a:cubicBezTo>
                <a:cubicBezTo>
                  <a:pt x="5601335" y="573244"/>
                  <a:pt x="5588635" y="568799"/>
                  <a:pt x="5562600" y="573244"/>
                </a:cubicBezTo>
                <a:cubicBezTo>
                  <a:pt x="5536565" y="577689"/>
                  <a:pt x="5525770" y="579594"/>
                  <a:pt x="5497830" y="594834"/>
                </a:cubicBezTo>
                <a:cubicBezTo>
                  <a:pt x="5469890" y="610074"/>
                  <a:pt x="5448300" y="625314"/>
                  <a:pt x="5422265" y="648809"/>
                </a:cubicBezTo>
                <a:cubicBezTo>
                  <a:pt x="5396230" y="672304"/>
                  <a:pt x="5381625" y="685639"/>
                  <a:pt x="5368925" y="713579"/>
                </a:cubicBezTo>
                <a:cubicBezTo>
                  <a:pt x="5356225" y="741519"/>
                  <a:pt x="5362575" y="761204"/>
                  <a:pt x="5358130" y="789144"/>
                </a:cubicBezTo>
                <a:cubicBezTo>
                  <a:pt x="5353685" y="817084"/>
                  <a:pt x="5351780" y="827244"/>
                  <a:pt x="5347335" y="853279"/>
                </a:cubicBezTo>
                <a:cubicBezTo>
                  <a:pt x="5342890" y="879314"/>
                  <a:pt x="5325745" y="902809"/>
                  <a:pt x="5336540" y="918049"/>
                </a:cubicBezTo>
                <a:cubicBezTo>
                  <a:pt x="5347335" y="933289"/>
                  <a:pt x="5375275" y="937734"/>
                  <a:pt x="5401310" y="928844"/>
                </a:cubicBezTo>
                <a:cubicBezTo>
                  <a:pt x="5427345" y="919954"/>
                  <a:pt x="5439410" y="885664"/>
                  <a:pt x="5465445" y="874869"/>
                </a:cubicBezTo>
                <a:cubicBezTo>
                  <a:pt x="5491480" y="864074"/>
                  <a:pt x="5502275" y="874869"/>
                  <a:pt x="5530215" y="874869"/>
                </a:cubicBezTo>
                <a:cubicBezTo>
                  <a:pt x="5558155" y="874869"/>
                  <a:pt x="5577840" y="874869"/>
                  <a:pt x="5605780" y="874869"/>
                </a:cubicBezTo>
                <a:cubicBezTo>
                  <a:pt x="5633720" y="874869"/>
                  <a:pt x="5644515" y="874869"/>
                  <a:pt x="5670550" y="874869"/>
                </a:cubicBezTo>
                <a:cubicBezTo>
                  <a:pt x="5696585" y="874869"/>
                  <a:pt x="5715635" y="862169"/>
                  <a:pt x="5735320" y="874869"/>
                </a:cubicBezTo>
                <a:cubicBezTo>
                  <a:pt x="5755005" y="887569"/>
                  <a:pt x="5756910" y="913604"/>
                  <a:pt x="5767705" y="939639"/>
                </a:cubicBezTo>
                <a:cubicBezTo>
                  <a:pt x="5778500" y="965674"/>
                  <a:pt x="5776595" y="978374"/>
                  <a:pt x="5789295" y="1004409"/>
                </a:cubicBezTo>
                <a:cubicBezTo>
                  <a:pt x="5801995" y="1030444"/>
                  <a:pt x="5838825" y="1060289"/>
                  <a:pt x="5832475" y="1069179"/>
                </a:cubicBezTo>
                <a:cubicBezTo>
                  <a:pt x="5826125" y="1078069"/>
                  <a:pt x="5787390" y="1052034"/>
                  <a:pt x="5756910" y="1047589"/>
                </a:cubicBezTo>
                <a:cubicBezTo>
                  <a:pt x="5726430" y="1043144"/>
                  <a:pt x="5709285" y="1043144"/>
                  <a:pt x="5681345" y="1047589"/>
                </a:cubicBezTo>
                <a:cubicBezTo>
                  <a:pt x="5653405" y="1052034"/>
                  <a:pt x="5642610" y="1052034"/>
                  <a:pt x="5616575" y="1069179"/>
                </a:cubicBezTo>
                <a:cubicBezTo>
                  <a:pt x="5590540" y="1086324"/>
                  <a:pt x="5577840" y="1118709"/>
                  <a:pt x="5551805" y="1133949"/>
                </a:cubicBezTo>
                <a:cubicBezTo>
                  <a:pt x="5525770" y="1149189"/>
                  <a:pt x="5513070" y="1132044"/>
                  <a:pt x="5487035" y="1144744"/>
                </a:cubicBezTo>
                <a:cubicBezTo>
                  <a:pt x="5461000" y="1157444"/>
                  <a:pt x="5434965" y="1175224"/>
                  <a:pt x="5422265" y="1198719"/>
                </a:cubicBezTo>
                <a:cubicBezTo>
                  <a:pt x="5409565" y="1222214"/>
                  <a:pt x="5437505" y="1246344"/>
                  <a:pt x="5422265" y="1263489"/>
                </a:cubicBezTo>
                <a:cubicBezTo>
                  <a:pt x="5407025" y="1280634"/>
                  <a:pt x="5375275" y="1278729"/>
                  <a:pt x="5347335" y="1285079"/>
                </a:cubicBezTo>
                <a:cubicBezTo>
                  <a:pt x="5319395" y="1291429"/>
                  <a:pt x="5308600" y="1280634"/>
                  <a:pt x="5282565" y="1295874"/>
                </a:cubicBezTo>
                <a:cubicBezTo>
                  <a:pt x="5256530" y="1311114"/>
                  <a:pt x="5243830" y="1338419"/>
                  <a:pt x="5217795" y="1360009"/>
                </a:cubicBezTo>
                <a:cubicBezTo>
                  <a:pt x="5191760" y="1381599"/>
                  <a:pt x="5179060" y="1396839"/>
                  <a:pt x="5153025" y="1403189"/>
                </a:cubicBezTo>
                <a:cubicBezTo>
                  <a:pt x="5126990" y="1409539"/>
                  <a:pt x="5116195" y="1396839"/>
                  <a:pt x="5088255" y="1392394"/>
                </a:cubicBezTo>
                <a:cubicBezTo>
                  <a:pt x="5060315" y="1387949"/>
                  <a:pt x="5040630" y="1387949"/>
                  <a:pt x="5012690" y="1381599"/>
                </a:cubicBezTo>
                <a:cubicBezTo>
                  <a:pt x="4984750" y="1375249"/>
                  <a:pt x="4974590" y="1360009"/>
                  <a:pt x="4948555" y="1360009"/>
                </a:cubicBezTo>
                <a:cubicBezTo>
                  <a:pt x="4922520" y="1360009"/>
                  <a:pt x="4899025" y="1364454"/>
                  <a:pt x="4883785" y="1381599"/>
                </a:cubicBezTo>
                <a:cubicBezTo>
                  <a:pt x="4868545" y="1398744"/>
                  <a:pt x="4874895" y="1420334"/>
                  <a:pt x="4872990" y="1446369"/>
                </a:cubicBezTo>
                <a:cubicBezTo>
                  <a:pt x="4871085" y="1472404"/>
                  <a:pt x="4866640" y="1483199"/>
                  <a:pt x="4872990" y="1511139"/>
                </a:cubicBezTo>
                <a:cubicBezTo>
                  <a:pt x="4879340" y="1539079"/>
                  <a:pt x="4914265" y="1560669"/>
                  <a:pt x="4905375" y="1586704"/>
                </a:cubicBezTo>
                <a:cubicBezTo>
                  <a:pt x="4896485" y="1612739"/>
                  <a:pt x="4857750" y="1627979"/>
                  <a:pt x="4829810" y="1640679"/>
                </a:cubicBezTo>
                <a:cubicBezTo>
                  <a:pt x="4801870" y="1653379"/>
                  <a:pt x="4784725" y="1636234"/>
                  <a:pt x="4765040" y="1651474"/>
                </a:cubicBezTo>
                <a:cubicBezTo>
                  <a:pt x="4745355" y="1666714"/>
                  <a:pt x="4752340" y="1692749"/>
                  <a:pt x="4732655" y="1716244"/>
                </a:cubicBezTo>
                <a:cubicBezTo>
                  <a:pt x="4712970" y="1739739"/>
                  <a:pt x="4695825" y="1758789"/>
                  <a:pt x="4667885" y="1769584"/>
                </a:cubicBezTo>
                <a:cubicBezTo>
                  <a:pt x="4639945" y="1780379"/>
                  <a:pt x="4620260" y="1769584"/>
                  <a:pt x="4592320" y="1769584"/>
                </a:cubicBezTo>
                <a:cubicBezTo>
                  <a:pt x="4564380" y="1769584"/>
                  <a:pt x="4553585" y="1767679"/>
                  <a:pt x="4527550" y="1769584"/>
                </a:cubicBezTo>
                <a:cubicBezTo>
                  <a:pt x="4501515" y="1771489"/>
                  <a:pt x="4489450" y="1774029"/>
                  <a:pt x="4463415" y="1780379"/>
                </a:cubicBezTo>
                <a:cubicBezTo>
                  <a:pt x="4437380" y="1786729"/>
                  <a:pt x="4424680" y="1795619"/>
                  <a:pt x="4398645" y="1801969"/>
                </a:cubicBezTo>
                <a:cubicBezTo>
                  <a:pt x="4372610" y="1808319"/>
                  <a:pt x="4359910" y="1810859"/>
                  <a:pt x="4333875" y="1812764"/>
                </a:cubicBezTo>
                <a:cubicBezTo>
                  <a:pt x="4307840" y="1814669"/>
                  <a:pt x="4295140" y="1806414"/>
                  <a:pt x="4269105" y="1812764"/>
                </a:cubicBezTo>
                <a:cubicBezTo>
                  <a:pt x="4243070" y="1819114"/>
                  <a:pt x="4230370" y="1834354"/>
                  <a:pt x="4204335" y="1845149"/>
                </a:cubicBezTo>
                <a:cubicBezTo>
                  <a:pt x="4178300" y="1855944"/>
                  <a:pt x="4165600" y="1855944"/>
                  <a:pt x="4139565" y="1866739"/>
                </a:cubicBezTo>
                <a:cubicBezTo>
                  <a:pt x="4113530" y="1877534"/>
                  <a:pt x="4102735" y="1899124"/>
                  <a:pt x="4074795" y="1899124"/>
                </a:cubicBezTo>
                <a:cubicBezTo>
                  <a:pt x="4046855" y="1899124"/>
                  <a:pt x="4029710" y="1875629"/>
                  <a:pt x="3999865" y="1866739"/>
                </a:cubicBezTo>
                <a:cubicBezTo>
                  <a:pt x="3970020" y="1857849"/>
                  <a:pt x="3952240" y="1860389"/>
                  <a:pt x="3924300" y="1855944"/>
                </a:cubicBezTo>
                <a:cubicBezTo>
                  <a:pt x="3896360" y="1851499"/>
                  <a:pt x="3887470" y="1851499"/>
                  <a:pt x="3859530" y="1845149"/>
                </a:cubicBezTo>
                <a:cubicBezTo>
                  <a:pt x="3831590" y="1838799"/>
                  <a:pt x="3811905" y="1838799"/>
                  <a:pt x="3783965" y="1823559"/>
                </a:cubicBezTo>
                <a:cubicBezTo>
                  <a:pt x="3756025" y="1808319"/>
                  <a:pt x="3749675" y="1788634"/>
                  <a:pt x="3719195" y="1769584"/>
                </a:cubicBezTo>
                <a:cubicBezTo>
                  <a:pt x="3688715" y="1750534"/>
                  <a:pt x="3662680" y="1739739"/>
                  <a:pt x="3632835" y="1727039"/>
                </a:cubicBezTo>
                <a:cubicBezTo>
                  <a:pt x="3602990" y="1714339"/>
                  <a:pt x="3594735" y="1709894"/>
                  <a:pt x="3568700" y="1705449"/>
                </a:cubicBezTo>
                <a:cubicBezTo>
                  <a:pt x="3542665" y="1701004"/>
                  <a:pt x="3529965" y="1703544"/>
                  <a:pt x="3503930" y="1705449"/>
                </a:cubicBezTo>
                <a:cubicBezTo>
                  <a:pt x="3477895" y="1707354"/>
                  <a:pt x="3465195" y="1711799"/>
                  <a:pt x="3439160" y="1716244"/>
                </a:cubicBezTo>
                <a:cubicBezTo>
                  <a:pt x="3413125" y="1720689"/>
                  <a:pt x="3400425" y="1731484"/>
                  <a:pt x="3374390" y="1727039"/>
                </a:cubicBezTo>
                <a:cubicBezTo>
                  <a:pt x="3348355" y="1722594"/>
                  <a:pt x="3335655" y="1703544"/>
                  <a:pt x="3309620" y="1694654"/>
                </a:cubicBezTo>
                <a:cubicBezTo>
                  <a:pt x="3283585" y="1685764"/>
                  <a:pt x="3270885" y="1685764"/>
                  <a:pt x="3244850" y="1683859"/>
                </a:cubicBezTo>
                <a:cubicBezTo>
                  <a:pt x="3218815" y="1681954"/>
                  <a:pt x="3206115" y="1683859"/>
                  <a:pt x="3180080" y="1683859"/>
                </a:cubicBezTo>
                <a:cubicBezTo>
                  <a:pt x="3154045" y="1683859"/>
                  <a:pt x="3141980" y="1690209"/>
                  <a:pt x="3115945" y="1683859"/>
                </a:cubicBezTo>
                <a:cubicBezTo>
                  <a:pt x="3089910" y="1677509"/>
                  <a:pt x="3070860" y="1671159"/>
                  <a:pt x="3051175" y="1651474"/>
                </a:cubicBezTo>
                <a:cubicBezTo>
                  <a:pt x="3031490" y="1631789"/>
                  <a:pt x="3031490" y="1614644"/>
                  <a:pt x="3018790" y="1586704"/>
                </a:cubicBezTo>
                <a:cubicBezTo>
                  <a:pt x="3006090" y="1558764"/>
                  <a:pt x="2999105" y="1539079"/>
                  <a:pt x="2986405" y="1511139"/>
                </a:cubicBezTo>
                <a:cubicBezTo>
                  <a:pt x="2973705" y="1483199"/>
                  <a:pt x="2973705" y="1466054"/>
                  <a:pt x="2954020" y="1446369"/>
                </a:cubicBezTo>
                <a:cubicBezTo>
                  <a:pt x="2934335" y="1426684"/>
                  <a:pt x="2910840" y="1433669"/>
                  <a:pt x="2889250" y="1413984"/>
                </a:cubicBezTo>
                <a:cubicBezTo>
                  <a:pt x="2867660" y="1394299"/>
                  <a:pt x="2867660" y="1372709"/>
                  <a:pt x="2846070" y="1349214"/>
                </a:cubicBezTo>
                <a:cubicBezTo>
                  <a:pt x="2824480" y="1325719"/>
                  <a:pt x="2807335" y="1311114"/>
                  <a:pt x="2781300" y="1295874"/>
                </a:cubicBezTo>
                <a:cubicBezTo>
                  <a:pt x="2755265" y="1280634"/>
                  <a:pt x="2742565" y="1283174"/>
                  <a:pt x="2716530" y="1274284"/>
                </a:cubicBezTo>
                <a:cubicBezTo>
                  <a:pt x="2690495" y="1265394"/>
                  <a:pt x="2678430" y="1259044"/>
                  <a:pt x="2652395" y="1252694"/>
                </a:cubicBezTo>
                <a:cubicBezTo>
                  <a:pt x="2626360" y="1246344"/>
                  <a:pt x="2615565" y="1246344"/>
                  <a:pt x="2587625" y="1241899"/>
                </a:cubicBezTo>
                <a:cubicBezTo>
                  <a:pt x="2559685" y="1237454"/>
                  <a:pt x="2540000" y="1235549"/>
                  <a:pt x="2512060" y="1231104"/>
                </a:cubicBezTo>
                <a:cubicBezTo>
                  <a:pt x="2484120" y="1226659"/>
                  <a:pt x="2462530" y="1235549"/>
                  <a:pt x="2447290" y="1220309"/>
                </a:cubicBezTo>
                <a:cubicBezTo>
                  <a:pt x="2432050" y="1205069"/>
                  <a:pt x="2432050" y="1181574"/>
                  <a:pt x="2436495" y="1155539"/>
                </a:cubicBezTo>
                <a:cubicBezTo>
                  <a:pt x="2440940" y="1129504"/>
                  <a:pt x="2459990" y="1116804"/>
                  <a:pt x="2468880" y="1090769"/>
                </a:cubicBezTo>
                <a:cubicBezTo>
                  <a:pt x="2477770" y="1064734"/>
                  <a:pt x="2477770" y="1053939"/>
                  <a:pt x="2479675" y="1025999"/>
                </a:cubicBezTo>
                <a:cubicBezTo>
                  <a:pt x="2481580" y="998059"/>
                  <a:pt x="2486025" y="978374"/>
                  <a:pt x="2479675" y="950434"/>
                </a:cubicBezTo>
                <a:cubicBezTo>
                  <a:pt x="2473325" y="922494"/>
                  <a:pt x="2458085" y="915509"/>
                  <a:pt x="2447290" y="885664"/>
                </a:cubicBezTo>
                <a:cubicBezTo>
                  <a:pt x="2436495" y="855819"/>
                  <a:pt x="2442845" y="825974"/>
                  <a:pt x="2425700" y="799939"/>
                </a:cubicBezTo>
                <a:cubicBezTo>
                  <a:pt x="2408555" y="773904"/>
                  <a:pt x="2388870" y="765649"/>
                  <a:pt x="2360930" y="756759"/>
                </a:cubicBezTo>
                <a:cubicBezTo>
                  <a:pt x="2332990" y="747869"/>
                  <a:pt x="2308860" y="769459"/>
                  <a:pt x="2285365" y="756759"/>
                </a:cubicBezTo>
                <a:cubicBezTo>
                  <a:pt x="2261870" y="744059"/>
                  <a:pt x="2255520" y="718024"/>
                  <a:pt x="2242820" y="691989"/>
                </a:cubicBezTo>
                <a:cubicBezTo>
                  <a:pt x="2230120" y="665954"/>
                  <a:pt x="2225675" y="653254"/>
                  <a:pt x="2221230" y="627219"/>
                </a:cubicBezTo>
                <a:cubicBezTo>
                  <a:pt x="2216785" y="601184"/>
                  <a:pt x="2236470" y="577689"/>
                  <a:pt x="2221230" y="562449"/>
                </a:cubicBezTo>
                <a:cubicBezTo>
                  <a:pt x="2205990" y="547209"/>
                  <a:pt x="2165350" y="540859"/>
                  <a:pt x="2145665" y="551654"/>
                </a:cubicBezTo>
                <a:cubicBezTo>
                  <a:pt x="2125980" y="562449"/>
                  <a:pt x="2143760" y="601184"/>
                  <a:pt x="2124075" y="616424"/>
                </a:cubicBezTo>
                <a:cubicBezTo>
                  <a:pt x="2104390" y="631664"/>
                  <a:pt x="2076450" y="620869"/>
                  <a:pt x="2048510" y="627219"/>
                </a:cubicBezTo>
                <a:cubicBezTo>
                  <a:pt x="2020570" y="633569"/>
                  <a:pt x="2009775" y="633569"/>
                  <a:pt x="1983740" y="648809"/>
                </a:cubicBezTo>
                <a:cubicBezTo>
                  <a:pt x="1957705" y="664049"/>
                  <a:pt x="1945005" y="679289"/>
                  <a:pt x="1918970" y="702784"/>
                </a:cubicBezTo>
                <a:cubicBezTo>
                  <a:pt x="1892935" y="726279"/>
                  <a:pt x="1880235" y="750409"/>
                  <a:pt x="1854200" y="767554"/>
                </a:cubicBezTo>
                <a:cubicBezTo>
                  <a:pt x="1828165" y="784699"/>
                  <a:pt x="1818005" y="782794"/>
                  <a:pt x="1790065" y="789144"/>
                </a:cubicBezTo>
                <a:cubicBezTo>
                  <a:pt x="1762125" y="795494"/>
                  <a:pt x="1742440" y="799939"/>
                  <a:pt x="1714500" y="799939"/>
                </a:cubicBezTo>
                <a:cubicBezTo>
                  <a:pt x="1686560" y="799939"/>
                  <a:pt x="1680210" y="791049"/>
                  <a:pt x="1649730" y="789144"/>
                </a:cubicBezTo>
                <a:cubicBezTo>
                  <a:pt x="1619250" y="787239"/>
                  <a:pt x="1593850" y="782794"/>
                  <a:pt x="1563370" y="789144"/>
                </a:cubicBezTo>
                <a:cubicBezTo>
                  <a:pt x="1532890" y="795494"/>
                  <a:pt x="1520190" y="802479"/>
                  <a:pt x="1498600" y="821529"/>
                </a:cubicBezTo>
                <a:cubicBezTo>
                  <a:pt x="1477010" y="840579"/>
                  <a:pt x="1464310" y="859629"/>
                  <a:pt x="1455420" y="885664"/>
                </a:cubicBezTo>
                <a:cubicBezTo>
                  <a:pt x="1446530" y="911699"/>
                  <a:pt x="1464310" y="924399"/>
                  <a:pt x="1455420" y="950434"/>
                </a:cubicBezTo>
                <a:cubicBezTo>
                  <a:pt x="1446530" y="976469"/>
                  <a:pt x="1433830" y="1002504"/>
                  <a:pt x="1412240" y="1015204"/>
                </a:cubicBezTo>
                <a:cubicBezTo>
                  <a:pt x="1390650" y="1027904"/>
                  <a:pt x="1374140" y="1021554"/>
                  <a:pt x="1348105" y="1015204"/>
                </a:cubicBezTo>
                <a:cubicBezTo>
                  <a:pt x="1322070" y="1008854"/>
                  <a:pt x="1309370" y="989169"/>
                  <a:pt x="1283335" y="982819"/>
                </a:cubicBezTo>
                <a:cubicBezTo>
                  <a:pt x="1257300" y="976469"/>
                  <a:pt x="1242060" y="970119"/>
                  <a:pt x="1218565" y="982819"/>
                </a:cubicBezTo>
                <a:cubicBezTo>
                  <a:pt x="1195070" y="995519"/>
                  <a:pt x="1175385" y="1019649"/>
                  <a:pt x="1164590" y="1047589"/>
                </a:cubicBezTo>
                <a:cubicBezTo>
                  <a:pt x="1153795" y="1075529"/>
                  <a:pt x="1164590" y="1095214"/>
                  <a:pt x="1164590" y="1123154"/>
                </a:cubicBezTo>
                <a:cubicBezTo>
                  <a:pt x="1164590" y="1151094"/>
                  <a:pt x="1170940" y="1161889"/>
                  <a:pt x="1164590" y="1187924"/>
                </a:cubicBezTo>
                <a:cubicBezTo>
                  <a:pt x="1158240" y="1213959"/>
                  <a:pt x="1144905" y="1226659"/>
                  <a:pt x="1132205" y="1252694"/>
                </a:cubicBezTo>
                <a:cubicBezTo>
                  <a:pt x="1119505" y="1278729"/>
                  <a:pt x="1110615" y="1290794"/>
                  <a:pt x="1099820" y="1316829"/>
                </a:cubicBezTo>
                <a:cubicBezTo>
                  <a:pt x="1089025" y="1342864"/>
                  <a:pt x="1097915" y="1360009"/>
                  <a:pt x="1078230" y="1381599"/>
                </a:cubicBezTo>
                <a:cubicBezTo>
                  <a:pt x="1058545" y="1403189"/>
                  <a:pt x="1030605" y="1415889"/>
                  <a:pt x="1002665" y="1424779"/>
                </a:cubicBezTo>
                <a:cubicBezTo>
                  <a:pt x="974725" y="1433669"/>
                  <a:pt x="965835" y="1422874"/>
                  <a:pt x="937895" y="1424779"/>
                </a:cubicBezTo>
                <a:cubicBezTo>
                  <a:pt x="909955" y="1426684"/>
                  <a:pt x="890905" y="1431129"/>
                  <a:pt x="862965" y="1435574"/>
                </a:cubicBezTo>
                <a:cubicBezTo>
                  <a:pt x="835025" y="1440019"/>
                  <a:pt x="826135" y="1444464"/>
                  <a:pt x="798195" y="1446369"/>
                </a:cubicBezTo>
                <a:cubicBezTo>
                  <a:pt x="770255" y="1448274"/>
                  <a:pt x="750570" y="1446369"/>
                  <a:pt x="722630" y="1446369"/>
                </a:cubicBezTo>
                <a:cubicBezTo>
                  <a:pt x="694690" y="1446369"/>
                  <a:pt x="685800" y="1441924"/>
                  <a:pt x="657860" y="1446369"/>
                </a:cubicBezTo>
                <a:cubicBezTo>
                  <a:pt x="629920" y="1450814"/>
                  <a:pt x="610235" y="1452719"/>
                  <a:pt x="582295" y="1467959"/>
                </a:cubicBezTo>
                <a:cubicBezTo>
                  <a:pt x="554355" y="1483199"/>
                  <a:pt x="543560" y="1502249"/>
                  <a:pt x="517525" y="1521934"/>
                </a:cubicBezTo>
                <a:cubicBezTo>
                  <a:pt x="491490" y="1541619"/>
                  <a:pt x="474345" y="1569559"/>
                  <a:pt x="452755" y="1565114"/>
                </a:cubicBezTo>
                <a:cubicBezTo>
                  <a:pt x="431165" y="1560669"/>
                  <a:pt x="431800" y="1515584"/>
                  <a:pt x="410210" y="1500344"/>
                </a:cubicBezTo>
                <a:cubicBezTo>
                  <a:pt x="388620" y="1485104"/>
                  <a:pt x="371475" y="1491454"/>
                  <a:pt x="345440" y="1489549"/>
                </a:cubicBezTo>
                <a:cubicBezTo>
                  <a:pt x="319405" y="1487644"/>
                  <a:pt x="306705" y="1487644"/>
                  <a:pt x="280670" y="1489549"/>
                </a:cubicBezTo>
                <a:cubicBezTo>
                  <a:pt x="254635" y="1491454"/>
                  <a:pt x="243840" y="1489549"/>
                  <a:pt x="215900" y="1500344"/>
                </a:cubicBezTo>
                <a:cubicBezTo>
                  <a:pt x="187960" y="1511139"/>
                  <a:pt x="168275" y="1521934"/>
                  <a:pt x="140335" y="1543524"/>
                </a:cubicBezTo>
                <a:cubicBezTo>
                  <a:pt x="112395" y="1565114"/>
                  <a:pt x="86360" y="1582259"/>
                  <a:pt x="75565" y="1608294"/>
                </a:cubicBezTo>
                <a:cubicBezTo>
                  <a:pt x="64770" y="1634329"/>
                  <a:pt x="71120" y="1653379"/>
                  <a:pt x="86360" y="1673064"/>
                </a:cubicBezTo>
                <a:cubicBezTo>
                  <a:pt x="101600" y="1692749"/>
                  <a:pt x="135890" y="1686399"/>
                  <a:pt x="151130" y="1705449"/>
                </a:cubicBezTo>
                <a:cubicBezTo>
                  <a:pt x="166370" y="1724499"/>
                  <a:pt x="160020" y="1743549"/>
                  <a:pt x="161925" y="1769584"/>
                </a:cubicBezTo>
                <a:cubicBezTo>
                  <a:pt x="163830" y="1795619"/>
                  <a:pt x="161925" y="1808319"/>
                  <a:pt x="161925" y="1834354"/>
                </a:cubicBezTo>
                <a:cubicBezTo>
                  <a:pt x="161925" y="1860389"/>
                  <a:pt x="168275" y="1873089"/>
                  <a:pt x="161925" y="1899124"/>
                </a:cubicBezTo>
                <a:cubicBezTo>
                  <a:pt x="155575" y="1925159"/>
                  <a:pt x="149225" y="1948654"/>
                  <a:pt x="129540" y="1963894"/>
                </a:cubicBezTo>
                <a:cubicBezTo>
                  <a:pt x="109855" y="1979134"/>
                  <a:pt x="90805" y="1974689"/>
                  <a:pt x="64770" y="1974689"/>
                </a:cubicBezTo>
                <a:cubicBezTo>
                  <a:pt x="38735" y="1974689"/>
                  <a:pt x="0" y="1963894"/>
                  <a:pt x="0" y="1963894"/>
                </a:cubicBezTo>
                <a:cubicBezTo>
                  <a:pt x="0" y="1963894"/>
                  <a:pt x="38735" y="1970244"/>
                  <a:pt x="64770" y="1974689"/>
                </a:cubicBezTo>
                <a:cubicBezTo>
                  <a:pt x="90805" y="1979134"/>
                  <a:pt x="107950" y="1968339"/>
                  <a:pt x="129540" y="1985484"/>
                </a:cubicBezTo>
                <a:cubicBezTo>
                  <a:pt x="151130" y="2002629"/>
                  <a:pt x="163830" y="2033109"/>
                  <a:pt x="172720" y="2061049"/>
                </a:cubicBezTo>
                <a:cubicBezTo>
                  <a:pt x="181610" y="2088989"/>
                  <a:pt x="172720" y="2097879"/>
                  <a:pt x="172720" y="2125819"/>
                </a:cubicBezTo>
                <a:cubicBezTo>
                  <a:pt x="172720" y="2153759"/>
                  <a:pt x="160020" y="2179794"/>
                  <a:pt x="172720" y="2201384"/>
                </a:cubicBezTo>
                <a:cubicBezTo>
                  <a:pt x="185420" y="2222974"/>
                  <a:pt x="211455" y="2220434"/>
                  <a:pt x="237490" y="2233134"/>
                </a:cubicBezTo>
                <a:cubicBezTo>
                  <a:pt x="263525" y="2245834"/>
                  <a:pt x="276225" y="2252819"/>
                  <a:pt x="302260" y="2265519"/>
                </a:cubicBezTo>
                <a:cubicBezTo>
                  <a:pt x="328295" y="2278219"/>
                  <a:pt x="345440" y="2278219"/>
                  <a:pt x="367030" y="2297904"/>
                </a:cubicBezTo>
                <a:cubicBezTo>
                  <a:pt x="388620" y="2317589"/>
                  <a:pt x="397510" y="2336639"/>
                  <a:pt x="410210" y="2362674"/>
                </a:cubicBezTo>
                <a:cubicBezTo>
                  <a:pt x="422910" y="2388709"/>
                  <a:pt x="423545" y="2401409"/>
                  <a:pt x="431800" y="2427444"/>
                </a:cubicBezTo>
                <a:cubicBezTo>
                  <a:pt x="440055" y="2453479"/>
                  <a:pt x="441960" y="2466179"/>
                  <a:pt x="452755" y="2492214"/>
                </a:cubicBezTo>
                <a:cubicBezTo>
                  <a:pt x="463550" y="2518249"/>
                  <a:pt x="478790" y="2529044"/>
                  <a:pt x="485140" y="2556984"/>
                </a:cubicBezTo>
                <a:cubicBezTo>
                  <a:pt x="491490" y="2584924"/>
                  <a:pt x="489585" y="2604609"/>
                  <a:pt x="485140" y="2632549"/>
                </a:cubicBezTo>
                <a:cubicBezTo>
                  <a:pt x="480695" y="2660489"/>
                  <a:pt x="465455" y="2670649"/>
                  <a:pt x="463550" y="2696684"/>
                </a:cubicBezTo>
                <a:cubicBezTo>
                  <a:pt x="461645" y="2722719"/>
                  <a:pt x="469900" y="2735419"/>
                  <a:pt x="474345" y="2761454"/>
                </a:cubicBezTo>
                <a:cubicBezTo>
                  <a:pt x="478790" y="2787489"/>
                  <a:pt x="500380" y="2809079"/>
                  <a:pt x="485140" y="2826224"/>
                </a:cubicBezTo>
                <a:cubicBezTo>
                  <a:pt x="469900" y="2843369"/>
                  <a:pt x="429260" y="2849719"/>
                  <a:pt x="399415" y="2847814"/>
                </a:cubicBezTo>
                <a:cubicBezTo>
                  <a:pt x="369570" y="2845909"/>
                  <a:pt x="349885" y="2809079"/>
                  <a:pt x="334645" y="2815429"/>
                </a:cubicBezTo>
                <a:cubicBezTo>
                  <a:pt x="319405" y="2821779"/>
                  <a:pt x="325755" y="2854164"/>
                  <a:pt x="323850" y="2880199"/>
                </a:cubicBezTo>
                <a:cubicBezTo>
                  <a:pt x="321945" y="2906234"/>
                  <a:pt x="314960" y="2918934"/>
                  <a:pt x="323850" y="2944969"/>
                </a:cubicBezTo>
                <a:cubicBezTo>
                  <a:pt x="332740" y="2971004"/>
                  <a:pt x="347345" y="2983704"/>
                  <a:pt x="367030" y="3009739"/>
                </a:cubicBezTo>
                <a:cubicBezTo>
                  <a:pt x="386715" y="3035774"/>
                  <a:pt x="399415" y="3046569"/>
                  <a:pt x="421005" y="3074509"/>
                </a:cubicBezTo>
                <a:cubicBezTo>
                  <a:pt x="442595" y="3102449"/>
                  <a:pt x="455295" y="3121499"/>
                  <a:pt x="474345" y="3149439"/>
                </a:cubicBezTo>
                <a:cubicBezTo>
                  <a:pt x="493395" y="3177379"/>
                  <a:pt x="495935" y="3198969"/>
                  <a:pt x="517525" y="3214209"/>
                </a:cubicBezTo>
                <a:cubicBezTo>
                  <a:pt x="539115" y="3229449"/>
                  <a:pt x="556260" y="3223099"/>
                  <a:pt x="582295" y="3225004"/>
                </a:cubicBezTo>
                <a:cubicBezTo>
                  <a:pt x="608330" y="3226909"/>
                  <a:pt x="621030" y="3225004"/>
                  <a:pt x="647065" y="3225004"/>
                </a:cubicBezTo>
                <a:cubicBezTo>
                  <a:pt x="673100" y="3225004"/>
                  <a:pt x="685800" y="3218654"/>
                  <a:pt x="711835" y="3225004"/>
                </a:cubicBezTo>
                <a:cubicBezTo>
                  <a:pt x="737870" y="3231354"/>
                  <a:pt x="750570" y="3240244"/>
                  <a:pt x="776605" y="3257389"/>
                </a:cubicBezTo>
                <a:cubicBezTo>
                  <a:pt x="802640" y="3274534"/>
                  <a:pt x="819785" y="3285329"/>
                  <a:pt x="841375" y="3311364"/>
                </a:cubicBezTo>
                <a:cubicBezTo>
                  <a:pt x="862965" y="3337399"/>
                  <a:pt x="865505" y="3358989"/>
                  <a:pt x="884555" y="3386929"/>
                </a:cubicBezTo>
                <a:cubicBezTo>
                  <a:pt x="903605" y="3414869"/>
                  <a:pt x="914400" y="3430109"/>
                  <a:pt x="937895" y="3451699"/>
                </a:cubicBezTo>
                <a:cubicBezTo>
                  <a:pt x="961390" y="3473289"/>
                  <a:pt x="976630" y="3475194"/>
                  <a:pt x="1002665" y="3494879"/>
                </a:cubicBezTo>
                <a:cubicBezTo>
                  <a:pt x="1028700" y="3514564"/>
                  <a:pt x="1043940" y="3525359"/>
                  <a:pt x="1067435" y="3548854"/>
                </a:cubicBezTo>
                <a:cubicBezTo>
                  <a:pt x="1090930" y="3572349"/>
                  <a:pt x="1097915" y="3593939"/>
                  <a:pt x="1121410" y="3612989"/>
                </a:cubicBezTo>
                <a:cubicBezTo>
                  <a:pt x="1144905" y="3632039"/>
                  <a:pt x="1160145" y="3630134"/>
                  <a:pt x="1186180" y="3645374"/>
                </a:cubicBezTo>
                <a:cubicBezTo>
                  <a:pt x="1212215" y="3660614"/>
                  <a:pt x="1224915" y="3675854"/>
                  <a:pt x="1250950" y="3688554"/>
                </a:cubicBezTo>
                <a:cubicBezTo>
                  <a:pt x="1276985" y="3701254"/>
                  <a:pt x="1289685" y="3701254"/>
                  <a:pt x="1315720" y="3710144"/>
                </a:cubicBezTo>
                <a:cubicBezTo>
                  <a:pt x="1341755" y="3719034"/>
                  <a:pt x="1353820" y="3725384"/>
                  <a:pt x="1379855" y="3731734"/>
                </a:cubicBezTo>
                <a:cubicBezTo>
                  <a:pt x="1405890" y="3738084"/>
                  <a:pt x="1418590" y="3740624"/>
                  <a:pt x="1444625" y="3742529"/>
                </a:cubicBezTo>
                <a:cubicBezTo>
                  <a:pt x="1470660" y="3744434"/>
                  <a:pt x="1483360" y="3738084"/>
                  <a:pt x="1509395" y="3742529"/>
                </a:cubicBezTo>
                <a:cubicBezTo>
                  <a:pt x="1535430" y="3746974"/>
                  <a:pt x="1550670" y="3746974"/>
                  <a:pt x="1574165" y="3764119"/>
                </a:cubicBezTo>
                <a:cubicBezTo>
                  <a:pt x="1597660" y="3781264"/>
                  <a:pt x="1602105" y="3809204"/>
                  <a:pt x="1628140" y="3828889"/>
                </a:cubicBezTo>
                <a:cubicBezTo>
                  <a:pt x="1654175" y="3848574"/>
                  <a:pt x="1675765" y="3865719"/>
                  <a:pt x="1703705" y="3861274"/>
                </a:cubicBezTo>
                <a:cubicBezTo>
                  <a:pt x="1731645" y="3856829"/>
                  <a:pt x="1742440" y="3822539"/>
                  <a:pt x="1768475" y="3807299"/>
                </a:cubicBezTo>
                <a:cubicBezTo>
                  <a:pt x="1794510" y="3792059"/>
                  <a:pt x="1806575" y="3794599"/>
                  <a:pt x="1832610" y="3785709"/>
                </a:cubicBezTo>
                <a:cubicBezTo>
                  <a:pt x="1858645" y="3776819"/>
                  <a:pt x="1869440" y="3768564"/>
                  <a:pt x="1897380" y="3764119"/>
                </a:cubicBezTo>
                <a:cubicBezTo>
                  <a:pt x="1925320" y="3759674"/>
                  <a:pt x="1945005" y="3751419"/>
                  <a:pt x="1972945" y="3764119"/>
                </a:cubicBezTo>
                <a:cubicBezTo>
                  <a:pt x="2000885" y="3776819"/>
                  <a:pt x="2020570" y="3802854"/>
                  <a:pt x="2037715" y="3828889"/>
                </a:cubicBezTo>
                <a:cubicBezTo>
                  <a:pt x="2054860" y="3854924"/>
                  <a:pt x="2048510" y="3867624"/>
                  <a:pt x="2059305" y="3893659"/>
                </a:cubicBezTo>
                <a:cubicBezTo>
                  <a:pt x="2070100" y="3919694"/>
                  <a:pt x="2076450" y="3932394"/>
                  <a:pt x="2091690" y="3958429"/>
                </a:cubicBezTo>
                <a:cubicBezTo>
                  <a:pt x="2106930" y="3984464"/>
                  <a:pt x="2111375" y="4007324"/>
                  <a:pt x="2134870" y="4022564"/>
                </a:cubicBezTo>
                <a:cubicBezTo>
                  <a:pt x="2158365" y="4037804"/>
                  <a:pt x="2182495" y="4027009"/>
                  <a:pt x="2210435" y="4033359"/>
                </a:cubicBezTo>
                <a:cubicBezTo>
                  <a:pt x="2238375" y="4039709"/>
                  <a:pt x="2246630" y="4048599"/>
                  <a:pt x="2274570" y="4054949"/>
                </a:cubicBezTo>
                <a:cubicBezTo>
                  <a:pt x="2302510" y="4061299"/>
                  <a:pt x="2326640" y="4076539"/>
                  <a:pt x="2350135" y="4065744"/>
                </a:cubicBezTo>
                <a:cubicBezTo>
                  <a:pt x="2373630" y="4054949"/>
                  <a:pt x="2371725" y="4018754"/>
                  <a:pt x="2393315" y="4001609"/>
                </a:cubicBezTo>
                <a:cubicBezTo>
                  <a:pt x="2414905" y="3984464"/>
                  <a:pt x="2432050" y="3986369"/>
                  <a:pt x="2458085" y="3980019"/>
                </a:cubicBezTo>
                <a:cubicBezTo>
                  <a:pt x="2484120" y="3973669"/>
                  <a:pt x="2496820" y="3971129"/>
                  <a:pt x="2522855" y="3969224"/>
                </a:cubicBezTo>
                <a:cubicBezTo>
                  <a:pt x="2548890" y="3967319"/>
                  <a:pt x="2561590" y="3978114"/>
                  <a:pt x="2587625" y="3969224"/>
                </a:cubicBezTo>
                <a:cubicBezTo>
                  <a:pt x="2613660" y="3960334"/>
                  <a:pt x="2622550" y="3941284"/>
                  <a:pt x="2652395" y="3926044"/>
                </a:cubicBezTo>
                <a:cubicBezTo>
                  <a:pt x="2682240" y="3910804"/>
                  <a:pt x="2708275" y="3887309"/>
                  <a:pt x="2738120" y="3893659"/>
                </a:cubicBezTo>
                <a:cubicBezTo>
                  <a:pt x="2767965" y="3900009"/>
                  <a:pt x="2776855" y="3945729"/>
                  <a:pt x="2802890" y="3958429"/>
                </a:cubicBezTo>
                <a:cubicBezTo>
                  <a:pt x="2828925" y="3971129"/>
                  <a:pt x="2839720" y="3962874"/>
                  <a:pt x="2867660" y="3958429"/>
                </a:cubicBezTo>
                <a:cubicBezTo>
                  <a:pt x="2895600" y="3953984"/>
                  <a:pt x="2915285" y="3934934"/>
                  <a:pt x="2943225" y="3936839"/>
                </a:cubicBezTo>
                <a:cubicBezTo>
                  <a:pt x="2971165" y="3938744"/>
                  <a:pt x="2986405" y="3950174"/>
                  <a:pt x="3007995" y="3969224"/>
                </a:cubicBezTo>
                <a:cubicBezTo>
                  <a:pt x="3029585" y="3988274"/>
                  <a:pt x="3035935" y="4007324"/>
                  <a:pt x="3051175" y="4033359"/>
                </a:cubicBezTo>
                <a:cubicBezTo>
                  <a:pt x="3066415" y="4059394"/>
                  <a:pt x="3077210" y="4072094"/>
                  <a:pt x="3083560" y="4098129"/>
                </a:cubicBezTo>
                <a:cubicBezTo>
                  <a:pt x="3089910" y="4124164"/>
                  <a:pt x="3083560" y="4136864"/>
                  <a:pt x="3083560" y="4162899"/>
                </a:cubicBezTo>
                <a:cubicBezTo>
                  <a:pt x="3083560" y="4188934"/>
                  <a:pt x="3092450" y="4201634"/>
                  <a:pt x="3083560" y="4227669"/>
                </a:cubicBezTo>
                <a:cubicBezTo>
                  <a:pt x="3074670" y="4253704"/>
                  <a:pt x="3061970" y="4270849"/>
                  <a:pt x="3040380" y="4292439"/>
                </a:cubicBezTo>
                <a:cubicBezTo>
                  <a:pt x="3018790" y="4314029"/>
                  <a:pt x="3003550" y="4318474"/>
                  <a:pt x="2975610" y="4335619"/>
                </a:cubicBezTo>
                <a:cubicBezTo>
                  <a:pt x="2947670" y="4352764"/>
                  <a:pt x="2921635" y="4355304"/>
                  <a:pt x="2900045" y="4378799"/>
                </a:cubicBezTo>
                <a:cubicBezTo>
                  <a:pt x="2878455" y="4402294"/>
                  <a:pt x="2880360" y="4426424"/>
                  <a:pt x="2867660" y="4454364"/>
                </a:cubicBezTo>
                <a:cubicBezTo>
                  <a:pt x="2854960" y="4482304"/>
                  <a:pt x="2839720" y="4492464"/>
                  <a:pt x="2835275" y="4518499"/>
                </a:cubicBezTo>
                <a:cubicBezTo>
                  <a:pt x="2830830" y="4544534"/>
                  <a:pt x="2830830" y="4576919"/>
                  <a:pt x="2846070" y="4583269"/>
                </a:cubicBezTo>
                <a:cubicBezTo>
                  <a:pt x="2861310" y="4589619"/>
                  <a:pt x="2884805" y="4559774"/>
                  <a:pt x="2910840" y="4550884"/>
                </a:cubicBezTo>
                <a:cubicBezTo>
                  <a:pt x="2936875" y="4541994"/>
                  <a:pt x="2952115" y="4529294"/>
                  <a:pt x="2975610" y="4540089"/>
                </a:cubicBezTo>
                <a:cubicBezTo>
                  <a:pt x="2999105" y="4550884"/>
                  <a:pt x="3018790" y="4578824"/>
                  <a:pt x="3029585" y="4604859"/>
                </a:cubicBezTo>
                <a:cubicBezTo>
                  <a:pt x="3040380" y="4630894"/>
                  <a:pt x="3018790" y="4643594"/>
                  <a:pt x="3029585" y="4669629"/>
                </a:cubicBezTo>
                <a:cubicBezTo>
                  <a:pt x="3040380" y="4695664"/>
                  <a:pt x="3068320" y="4708364"/>
                  <a:pt x="3083560" y="4734399"/>
                </a:cubicBezTo>
                <a:cubicBezTo>
                  <a:pt x="3098800" y="4760434"/>
                  <a:pt x="3107055" y="4773134"/>
                  <a:pt x="3105150" y="4799169"/>
                </a:cubicBezTo>
                <a:cubicBezTo>
                  <a:pt x="3103245" y="4825204"/>
                  <a:pt x="3066415" y="4851239"/>
                  <a:pt x="3072765" y="4863939"/>
                </a:cubicBezTo>
                <a:cubicBezTo>
                  <a:pt x="3079115" y="4876639"/>
                  <a:pt x="3109595" y="4863939"/>
                  <a:pt x="3137535" y="4863939"/>
                </a:cubicBezTo>
                <a:cubicBezTo>
                  <a:pt x="3165475" y="4863939"/>
                  <a:pt x="3197225" y="4851239"/>
                  <a:pt x="3212465" y="4863939"/>
                </a:cubicBezTo>
                <a:cubicBezTo>
                  <a:pt x="3227705" y="4876639"/>
                  <a:pt x="3199765" y="4915374"/>
                  <a:pt x="3212465" y="4928074"/>
                </a:cubicBezTo>
                <a:cubicBezTo>
                  <a:pt x="3225165" y="4940774"/>
                  <a:pt x="3249295" y="4932519"/>
                  <a:pt x="3277235" y="4928074"/>
                </a:cubicBezTo>
                <a:cubicBezTo>
                  <a:pt x="3305175" y="4923629"/>
                  <a:pt x="3324860" y="4907119"/>
                  <a:pt x="3352800" y="4907119"/>
                </a:cubicBezTo>
                <a:cubicBezTo>
                  <a:pt x="3380740" y="4907119"/>
                  <a:pt x="3391535" y="4929979"/>
                  <a:pt x="3417570" y="4928074"/>
                </a:cubicBezTo>
                <a:cubicBezTo>
                  <a:pt x="3443605" y="4926169"/>
                  <a:pt x="3456305" y="4913469"/>
                  <a:pt x="3482340" y="4896324"/>
                </a:cubicBezTo>
                <a:cubicBezTo>
                  <a:pt x="3508375" y="4879179"/>
                  <a:pt x="3521075" y="4855049"/>
                  <a:pt x="3547110" y="4842349"/>
                </a:cubicBezTo>
                <a:cubicBezTo>
                  <a:pt x="3573145" y="4829649"/>
                  <a:pt x="3585845" y="4833459"/>
                  <a:pt x="3611880" y="4831554"/>
                </a:cubicBezTo>
                <a:cubicBezTo>
                  <a:pt x="3637915" y="4829649"/>
                  <a:pt x="3649980" y="4831554"/>
                  <a:pt x="3676015" y="4831554"/>
                </a:cubicBezTo>
                <a:cubicBezTo>
                  <a:pt x="3702050" y="4831554"/>
                  <a:pt x="3714750" y="4831554"/>
                  <a:pt x="3740785" y="4831554"/>
                </a:cubicBezTo>
                <a:cubicBezTo>
                  <a:pt x="3766820" y="4831554"/>
                  <a:pt x="3779520" y="4831554"/>
                  <a:pt x="3805555" y="4831554"/>
                </a:cubicBezTo>
                <a:cubicBezTo>
                  <a:pt x="3831590" y="4831554"/>
                  <a:pt x="3844290" y="4833459"/>
                  <a:pt x="3870325" y="4831554"/>
                </a:cubicBezTo>
                <a:cubicBezTo>
                  <a:pt x="3896360" y="4829649"/>
                  <a:pt x="3913505" y="4835999"/>
                  <a:pt x="3935095" y="4820759"/>
                </a:cubicBezTo>
                <a:cubicBezTo>
                  <a:pt x="3956685" y="4805519"/>
                  <a:pt x="3956685" y="4775674"/>
                  <a:pt x="3978275" y="4755989"/>
                </a:cubicBezTo>
                <a:cubicBezTo>
                  <a:pt x="3999865" y="4736304"/>
                  <a:pt x="4017010" y="4732494"/>
                  <a:pt x="4043045" y="4723604"/>
                </a:cubicBezTo>
                <a:cubicBezTo>
                  <a:pt x="4069080" y="4714714"/>
                  <a:pt x="4081145" y="4706459"/>
                  <a:pt x="4107180" y="4712809"/>
                </a:cubicBezTo>
                <a:cubicBezTo>
                  <a:pt x="4133215" y="4719159"/>
                  <a:pt x="4144010" y="4747099"/>
                  <a:pt x="4171950" y="4755989"/>
                </a:cubicBezTo>
                <a:cubicBezTo>
                  <a:pt x="4199890" y="4764879"/>
                  <a:pt x="4230370" y="4743289"/>
                  <a:pt x="4247515" y="4755989"/>
                </a:cubicBezTo>
                <a:cubicBezTo>
                  <a:pt x="4264660" y="4768689"/>
                  <a:pt x="4251960" y="4794724"/>
                  <a:pt x="4258310" y="4820759"/>
                </a:cubicBezTo>
                <a:cubicBezTo>
                  <a:pt x="4264660" y="4846794"/>
                  <a:pt x="4262755" y="4862034"/>
                  <a:pt x="4279900" y="4885529"/>
                </a:cubicBezTo>
                <a:cubicBezTo>
                  <a:pt x="4297045" y="4909024"/>
                  <a:pt x="4318635" y="4928074"/>
                  <a:pt x="4344670" y="4938869"/>
                </a:cubicBezTo>
                <a:cubicBezTo>
                  <a:pt x="4370705" y="4949664"/>
                  <a:pt x="4383405" y="4938869"/>
                  <a:pt x="4409440" y="4938869"/>
                </a:cubicBezTo>
                <a:cubicBezTo>
                  <a:pt x="4435475" y="4938869"/>
                  <a:pt x="4448175" y="4934424"/>
                  <a:pt x="4474210" y="4938869"/>
                </a:cubicBezTo>
                <a:cubicBezTo>
                  <a:pt x="4500245" y="4943314"/>
                  <a:pt x="4512310" y="4949664"/>
                  <a:pt x="4538345" y="4960459"/>
                </a:cubicBezTo>
                <a:cubicBezTo>
                  <a:pt x="4564380" y="4971254"/>
                  <a:pt x="4577080" y="4986494"/>
                  <a:pt x="4603115" y="4992844"/>
                </a:cubicBezTo>
                <a:cubicBezTo>
                  <a:pt x="4629150" y="4999194"/>
                  <a:pt x="4641850" y="4990939"/>
                  <a:pt x="4667885" y="4992844"/>
                </a:cubicBezTo>
                <a:cubicBezTo>
                  <a:pt x="4693920" y="4994749"/>
                  <a:pt x="4709160" y="4988399"/>
                  <a:pt x="4732655" y="5003639"/>
                </a:cubicBezTo>
                <a:cubicBezTo>
                  <a:pt x="4756150" y="5018879"/>
                  <a:pt x="4769485" y="5040469"/>
                  <a:pt x="4786630" y="5068409"/>
                </a:cubicBezTo>
                <a:cubicBezTo>
                  <a:pt x="4803775" y="5096349"/>
                  <a:pt x="4808220" y="5116034"/>
                  <a:pt x="4819015" y="5143974"/>
                </a:cubicBezTo>
                <a:cubicBezTo>
                  <a:pt x="4829810" y="5171914"/>
                  <a:pt x="4823460" y="5199854"/>
                  <a:pt x="4840605" y="5208744"/>
                </a:cubicBezTo>
                <a:cubicBezTo>
                  <a:pt x="4857750" y="5217634"/>
                  <a:pt x="4892675" y="5204299"/>
                  <a:pt x="4905375" y="5187154"/>
                </a:cubicBezTo>
                <a:cubicBezTo>
                  <a:pt x="4918075" y="5170009"/>
                  <a:pt x="4892675" y="5145879"/>
                  <a:pt x="4905375" y="5122384"/>
                </a:cubicBezTo>
                <a:cubicBezTo>
                  <a:pt x="4918075" y="5098889"/>
                  <a:pt x="4943475" y="5081109"/>
                  <a:pt x="4969510" y="5068409"/>
                </a:cubicBezTo>
                <a:cubicBezTo>
                  <a:pt x="4995545" y="5055709"/>
                  <a:pt x="5008245" y="5059519"/>
                  <a:pt x="5034280" y="5057614"/>
                </a:cubicBezTo>
                <a:cubicBezTo>
                  <a:pt x="5060315" y="5055709"/>
                  <a:pt x="5079365" y="5070314"/>
                  <a:pt x="5099050" y="5057614"/>
                </a:cubicBezTo>
                <a:cubicBezTo>
                  <a:pt x="5118735" y="5044914"/>
                  <a:pt x="5118735" y="5018879"/>
                  <a:pt x="5131435" y="4992844"/>
                </a:cubicBezTo>
                <a:cubicBezTo>
                  <a:pt x="5144135" y="4966809"/>
                  <a:pt x="5142230" y="4943314"/>
                  <a:pt x="5163820" y="4928074"/>
                </a:cubicBezTo>
                <a:cubicBezTo>
                  <a:pt x="5185410" y="4912834"/>
                  <a:pt x="5211445" y="4921724"/>
                  <a:pt x="5239385" y="4917279"/>
                </a:cubicBezTo>
                <a:cubicBezTo>
                  <a:pt x="5267325" y="4912834"/>
                  <a:pt x="5276215" y="4915374"/>
                  <a:pt x="5304155" y="4907119"/>
                </a:cubicBezTo>
                <a:cubicBezTo>
                  <a:pt x="5332095" y="4898864"/>
                  <a:pt x="5349875" y="4889974"/>
                  <a:pt x="5379720" y="4874734"/>
                </a:cubicBezTo>
                <a:cubicBezTo>
                  <a:pt x="5409565" y="4859494"/>
                  <a:pt x="5428615" y="4853144"/>
                  <a:pt x="5454650" y="4831554"/>
                </a:cubicBezTo>
                <a:cubicBezTo>
                  <a:pt x="5480685" y="4809964"/>
                  <a:pt x="5485130" y="4786469"/>
                  <a:pt x="5508625" y="4766784"/>
                </a:cubicBezTo>
                <a:cubicBezTo>
                  <a:pt x="5532120" y="4747099"/>
                  <a:pt x="5547360" y="4740749"/>
                  <a:pt x="5573395" y="4734399"/>
                </a:cubicBezTo>
                <a:cubicBezTo>
                  <a:pt x="5599430" y="4728049"/>
                  <a:pt x="5610225" y="4734399"/>
                  <a:pt x="5638165" y="4734399"/>
                </a:cubicBezTo>
                <a:cubicBezTo>
                  <a:pt x="5666105" y="4734399"/>
                  <a:pt x="5685790" y="4734399"/>
                  <a:pt x="5713730" y="4734399"/>
                </a:cubicBezTo>
                <a:cubicBezTo>
                  <a:pt x="5741670" y="4734399"/>
                  <a:pt x="5750560" y="4734399"/>
                  <a:pt x="5778500" y="4734399"/>
                </a:cubicBezTo>
                <a:cubicBezTo>
                  <a:pt x="5806440" y="4734399"/>
                  <a:pt x="5826125" y="4745194"/>
                  <a:pt x="5854065" y="4734399"/>
                </a:cubicBezTo>
                <a:cubicBezTo>
                  <a:pt x="5882005" y="4723604"/>
                  <a:pt x="5901055" y="4703919"/>
                  <a:pt x="5918200" y="4680424"/>
                </a:cubicBezTo>
                <a:cubicBezTo>
                  <a:pt x="5935345" y="4656929"/>
                  <a:pt x="5922645" y="4635339"/>
                  <a:pt x="5939790" y="4615654"/>
                </a:cubicBezTo>
                <a:cubicBezTo>
                  <a:pt x="5956935" y="4595969"/>
                  <a:pt x="5981065" y="4602954"/>
                  <a:pt x="6004560" y="4583269"/>
                </a:cubicBezTo>
                <a:cubicBezTo>
                  <a:pt x="6028055" y="4563584"/>
                  <a:pt x="6045835" y="4544534"/>
                  <a:pt x="6058535" y="4518499"/>
                </a:cubicBezTo>
                <a:cubicBezTo>
                  <a:pt x="6071235" y="4492464"/>
                  <a:pt x="6054090" y="4471509"/>
                  <a:pt x="6069330" y="4454364"/>
                </a:cubicBezTo>
                <a:cubicBezTo>
                  <a:pt x="6084570" y="4437219"/>
                  <a:pt x="6106160" y="4443569"/>
                  <a:pt x="6134100" y="4432774"/>
                </a:cubicBezTo>
                <a:cubicBezTo>
                  <a:pt x="6162040" y="4421979"/>
                  <a:pt x="6188075" y="4420074"/>
                  <a:pt x="6209665" y="4400389"/>
                </a:cubicBezTo>
                <a:cubicBezTo>
                  <a:pt x="6231255" y="4380704"/>
                  <a:pt x="6233160" y="4361654"/>
                  <a:pt x="6242050" y="4335619"/>
                </a:cubicBezTo>
                <a:cubicBezTo>
                  <a:pt x="6250940" y="4309584"/>
                  <a:pt x="6243955" y="4296884"/>
                  <a:pt x="6252845" y="4270849"/>
                </a:cubicBezTo>
                <a:cubicBezTo>
                  <a:pt x="6261735" y="4244814"/>
                  <a:pt x="6269990" y="4232114"/>
                  <a:pt x="6285230" y="4206079"/>
                </a:cubicBezTo>
                <a:cubicBezTo>
                  <a:pt x="6300470" y="4180044"/>
                  <a:pt x="6312535" y="4167344"/>
                  <a:pt x="6327775" y="4141309"/>
                </a:cubicBezTo>
                <a:cubicBezTo>
                  <a:pt x="6343015" y="4115274"/>
                  <a:pt x="6347460" y="4102574"/>
                  <a:pt x="6360160" y="4076539"/>
                </a:cubicBezTo>
                <a:cubicBezTo>
                  <a:pt x="6372860" y="4050504"/>
                  <a:pt x="6375400" y="4037804"/>
                  <a:pt x="6392545" y="4011769"/>
                </a:cubicBezTo>
                <a:cubicBezTo>
                  <a:pt x="6409690" y="3985734"/>
                  <a:pt x="6426835" y="3973669"/>
                  <a:pt x="6446520" y="3947634"/>
                </a:cubicBezTo>
                <a:cubicBezTo>
                  <a:pt x="6466205" y="3921599"/>
                  <a:pt x="6480810" y="3908899"/>
                  <a:pt x="6489700" y="3882864"/>
                </a:cubicBezTo>
                <a:cubicBezTo>
                  <a:pt x="6498590" y="3856829"/>
                  <a:pt x="6489700" y="3844129"/>
                  <a:pt x="6489700" y="3818094"/>
                </a:cubicBezTo>
                <a:cubicBezTo>
                  <a:pt x="6489700" y="3792059"/>
                  <a:pt x="6483350" y="3779359"/>
                  <a:pt x="6489700" y="3753324"/>
                </a:cubicBezTo>
                <a:cubicBezTo>
                  <a:pt x="6496050" y="3727289"/>
                  <a:pt x="6504940" y="3714589"/>
                  <a:pt x="6522085" y="3688554"/>
                </a:cubicBezTo>
                <a:cubicBezTo>
                  <a:pt x="6539230" y="3662519"/>
                  <a:pt x="6565265" y="3649819"/>
                  <a:pt x="6576060" y="3623784"/>
                </a:cubicBezTo>
                <a:cubicBezTo>
                  <a:pt x="6586855" y="3597749"/>
                  <a:pt x="6588760" y="3580604"/>
                  <a:pt x="6576060" y="3559014"/>
                </a:cubicBezTo>
                <a:cubicBezTo>
                  <a:pt x="6563360" y="3537424"/>
                  <a:pt x="6537325" y="3524724"/>
                  <a:pt x="6511290" y="3516469"/>
                </a:cubicBezTo>
                <a:cubicBezTo>
                  <a:pt x="6485255" y="3508214"/>
                  <a:pt x="6472555" y="3518374"/>
                  <a:pt x="6446520" y="3516469"/>
                </a:cubicBezTo>
                <a:cubicBezTo>
                  <a:pt x="6420485" y="3514564"/>
                  <a:pt x="6398895" y="3520914"/>
                  <a:pt x="6381750" y="3505674"/>
                </a:cubicBezTo>
                <a:cubicBezTo>
                  <a:pt x="6364605" y="3490434"/>
                  <a:pt x="6351270" y="3460589"/>
                  <a:pt x="6360160" y="3440904"/>
                </a:cubicBezTo>
                <a:cubicBezTo>
                  <a:pt x="6369050" y="3421219"/>
                  <a:pt x="6398895" y="3421219"/>
                  <a:pt x="6424930" y="3408519"/>
                </a:cubicBezTo>
                <a:cubicBezTo>
                  <a:pt x="6450965" y="3395819"/>
                  <a:pt x="6483350" y="3395819"/>
                  <a:pt x="6489700" y="3376134"/>
                </a:cubicBezTo>
                <a:cubicBezTo>
                  <a:pt x="6496050" y="3356449"/>
                  <a:pt x="6474460" y="3337399"/>
                  <a:pt x="6457315" y="3311364"/>
                </a:cubicBezTo>
                <a:cubicBezTo>
                  <a:pt x="6440170" y="3285329"/>
                  <a:pt x="6418580" y="3272629"/>
                  <a:pt x="6403340" y="3246594"/>
                </a:cubicBezTo>
                <a:cubicBezTo>
                  <a:pt x="6388100" y="3220559"/>
                  <a:pt x="6394450" y="3211669"/>
                  <a:pt x="6381750" y="3181824"/>
                </a:cubicBezTo>
                <a:cubicBezTo>
                  <a:pt x="6369050" y="3151979"/>
                  <a:pt x="6360160" y="3125944"/>
                  <a:pt x="6338570" y="3096099"/>
                </a:cubicBezTo>
                <a:cubicBezTo>
                  <a:pt x="6316980" y="3066254"/>
                  <a:pt x="6302375" y="3052919"/>
                  <a:pt x="6274435" y="3031329"/>
                </a:cubicBezTo>
                <a:cubicBezTo>
                  <a:pt x="6246495" y="3009739"/>
                  <a:pt x="6226810" y="3005294"/>
                  <a:pt x="6198870" y="2988149"/>
                </a:cubicBezTo>
                <a:cubicBezTo>
                  <a:pt x="6170930" y="2971004"/>
                  <a:pt x="6160135" y="2957669"/>
                  <a:pt x="6134100" y="2944969"/>
                </a:cubicBezTo>
                <a:cubicBezTo>
                  <a:pt x="6108065" y="2932269"/>
                  <a:pt x="6095365" y="2938619"/>
                  <a:pt x="6069330" y="2923379"/>
                </a:cubicBezTo>
                <a:cubicBezTo>
                  <a:pt x="6043295" y="2908139"/>
                  <a:pt x="6021705" y="2892899"/>
                  <a:pt x="6004560" y="2869404"/>
                </a:cubicBezTo>
                <a:cubicBezTo>
                  <a:pt x="5987415" y="2845909"/>
                  <a:pt x="5981065" y="2830669"/>
                  <a:pt x="5982970" y="2804634"/>
                </a:cubicBezTo>
                <a:cubicBezTo>
                  <a:pt x="5984875" y="2778599"/>
                  <a:pt x="5995670" y="2759549"/>
                  <a:pt x="6015355" y="2739864"/>
                </a:cubicBezTo>
                <a:cubicBezTo>
                  <a:pt x="6035040" y="2720179"/>
                  <a:pt x="6054090" y="2722719"/>
                  <a:pt x="6080125" y="2707479"/>
                </a:cubicBezTo>
                <a:cubicBezTo>
                  <a:pt x="6106160" y="2692239"/>
                  <a:pt x="6116955" y="2675094"/>
                  <a:pt x="6144895" y="2664299"/>
                </a:cubicBezTo>
                <a:cubicBezTo>
                  <a:pt x="6172835" y="2653504"/>
                  <a:pt x="6192520" y="2664934"/>
                  <a:pt x="6220460" y="2654139"/>
                </a:cubicBezTo>
                <a:cubicBezTo>
                  <a:pt x="6248400" y="2643344"/>
                  <a:pt x="6257290" y="2630644"/>
                  <a:pt x="6285230" y="2610959"/>
                </a:cubicBezTo>
                <a:cubicBezTo>
                  <a:pt x="6313170" y="2591274"/>
                  <a:pt x="6338570" y="2580479"/>
                  <a:pt x="6360160" y="2556984"/>
                </a:cubicBezTo>
                <a:cubicBezTo>
                  <a:pt x="6381750" y="2533489"/>
                  <a:pt x="6379845" y="2518249"/>
                  <a:pt x="6392545" y="2492214"/>
                </a:cubicBezTo>
                <a:cubicBezTo>
                  <a:pt x="6405245" y="2466179"/>
                  <a:pt x="6431280" y="2447129"/>
                  <a:pt x="6424930" y="2427444"/>
                </a:cubicBezTo>
                <a:cubicBezTo>
                  <a:pt x="6418580" y="2407759"/>
                  <a:pt x="6386195" y="2399504"/>
                  <a:pt x="6360160" y="2395059"/>
                </a:cubicBezTo>
                <a:cubicBezTo>
                  <a:pt x="6334125" y="2390614"/>
                  <a:pt x="6322060" y="2403949"/>
                  <a:pt x="6296025" y="2405854"/>
                </a:cubicBezTo>
                <a:cubicBezTo>
                  <a:pt x="6269990" y="2407759"/>
                  <a:pt x="6259195" y="2405854"/>
                  <a:pt x="6231255" y="2405854"/>
                </a:cubicBezTo>
                <a:cubicBezTo>
                  <a:pt x="6203315" y="2405854"/>
                  <a:pt x="6183630" y="2405854"/>
                  <a:pt x="6155690" y="2405854"/>
                </a:cubicBezTo>
                <a:cubicBezTo>
                  <a:pt x="6127750" y="2405854"/>
                  <a:pt x="6116955" y="2395059"/>
                  <a:pt x="6090920" y="2405854"/>
                </a:cubicBezTo>
                <a:cubicBezTo>
                  <a:pt x="6064885" y="2416649"/>
                  <a:pt x="6052185" y="2455384"/>
                  <a:pt x="6026150" y="2459829"/>
                </a:cubicBezTo>
                <a:cubicBezTo>
                  <a:pt x="6000115" y="2464274"/>
                  <a:pt x="5978525" y="2449034"/>
                  <a:pt x="5961380" y="2427444"/>
                </a:cubicBezTo>
                <a:cubicBezTo>
                  <a:pt x="5944235" y="2405854"/>
                  <a:pt x="5944235" y="2379819"/>
                  <a:pt x="5939790" y="2351879"/>
                </a:cubicBezTo>
                <a:cubicBezTo>
                  <a:pt x="5935345" y="2323939"/>
                  <a:pt x="5939790" y="2313144"/>
                  <a:pt x="5939790" y="2287109"/>
                </a:cubicBezTo>
                <a:cubicBezTo>
                  <a:pt x="5939790" y="2261074"/>
                  <a:pt x="5927090" y="2248374"/>
                  <a:pt x="5939790" y="2222339"/>
                </a:cubicBezTo>
                <a:cubicBezTo>
                  <a:pt x="5952490" y="2196304"/>
                  <a:pt x="5978525" y="2179794"/>
                  <a:pt x="6004560" y="2158204"/>
                </a:cubicBezTo>
                <a:cubicBezTo>
                  <a:pt x="6030595" y="2136614"/>
                  <a:pt x="6047740" y="2136614"/>
                  <a:pt x="6069330" y="2115024"/>
                </a:cubicBezTo>
                <a:cubicBezTo>
                  <a:pt x="6090920" y="2093434"/>
                  <a:pt x="6095365" y="2076289"/>
                  <a:pt x="6112510" y="2050254"/>
                </a:cubicBezTo>
                <a:cubicBezTo>
                  <a:pt x="6129655" y="2024219"/>
                  <a:pt x="6134100" y="2007074"/>
                  <a:pt x="6155690" y="1985484"/>
                </a:cubicBezTo>
                <a:cubicBezTo>
                  <a:pt x="6177280" y="1963894"/>
                  <a:pt x="6194425" y="1946749"/>
                  <a:pt x="6220460" y="1942304"/>
                </a:cubicBezTo>
                <a:cubicBezTo>
                  <a:pt x="6246495" y="1937859"/>
                  <a:pt x="6269990" y="1946749"/>
                  <a:pt x="6285230" y="1963894"/>
                </a:cubicBezTo>
                <a:cubicBezTo>
                  <a:pt x="6300470" y="1981039"/>
                  <a:pt x="6306820" y="2002629"/>
                  <a:pt x="6296025" y="2028664"/>
                </a:cubicBezTo>
                <a:cubicBezTo>
                  <a:pt x="6285230" y="2054699"/>
                  <a:pt x="6250940" y="2065494"/>
                  <a:pt x="6231255" y="2093434"/>
                </a:cubicBezTo>
                <a:cubicBezTo>
                  <a:pt x="6211570" y="2121374"/>
                  <a:pt x="6209665" y="2141059"/>
                  <a:pt x="6198870" y="2168999"/>
                </a:cubicBezTo>
                <a:cubicBezTo>
                  <a:pt x="6188075" y="2196939"/>
                  <a:pt x="6181090" y="2221704"/>
                  <a:pt x="6177280" y="2233134"/>
                </a:cubicBezTo>
              </a:path>
            </a:pathLst>
          </a:custGeom>
          <a:solidFill>
            <a:srgbClr val="FF5959">
              <a:alpha val="20000"/>
            </a:srgbClr>
          </a:solidFill>
          <a:ln>
            <a:noFill/>
          </a:ln>
        </p:spPr>
        <p:style>
          <a:lnRef idx="2">
            <a:srgbClr val="FE012F">
              <a:shade val="50000"/>
            </a:srgbClr>
          </a:lnRef>
          <a:fillRef idx="1">
            <a:srgbClr val="FE012F"/>
          </a:fillRef>
          <a:effectRef idx="0">
            <a:srgbClr val="FE012F"/>
          </a:effectRef>
          <a:fontRef idx="minor">
            <a:srgbClr val="FFFFFF"/>
          </a:fontRef>
        </p:style>
        <p:txBody>
          <a:bodyPr rtlCol="0" anchor="ctr"/>
          <a:lstStyle/>
          <a:p>
            <a:pPr algn="ctr"/>
            <a:endParaRPr lang="zh-CN" altLang="en-US" b="1">
              <a:solidFill>
                <a:srgbClr val="FFFFFF"/>
              </a:solidFill>
              <a:latin typeface="方正大标宋简体" panose="02000000000000000000" charset="-122"/>
              <a:ea typeface="方正大标宋简体" panose="02000000000000000000" charset="-122"/>
            </a:endParaRPr>
          </a:p>
        </p:txBody>
      </p:sp>
      <p:sp>
        <p:nvSpPr>
          <p:cNvPr id="177" name="椭圆 176"/>
          <p:cNvSpPr/>
          <p:nvPr>
            <p:custDataLst>
              <p:tags r:id="rId93"/>
            </p:custDataLst>
          </p:nvPr>
        </p:nvSpPr>
        <p:spPr>
          <a:xfrm>
            <a:off x="127000" y="2508250"/>
            <a:ext cx="1108075" cy="101473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a:ln>
                  <a:noFill/>
                </a:ln>
                <a:solidFill>
                  <a:schemeClr val="lt1"/>
                </a:solidFill>
                <a:effectLst/>
                <a:uLnTx/>
                <a:uFillTx/>
                <a:latin typeface="腾祥铁山楷书简" panose="01010104010101010101" charset="-122"/>
                <a:ea typeface="腾祥铁山楷书简" panose="01010104010101010101" charset="-122"/>
                <a:cs typeface="+mn-cs"/>
              </a:rPr>
              <a:t>点</a:t>
            </a:r>
            <a:endParaRPr kumimoji="0" lang="zh-CN" altLang="en-US" sz="4000" b="1" i="0" u="none" strike="noStrike" kern="1200" cap="none" spc="0" normalizeH="0" baseline="0" noProof="0">
              <a:ln>
                <a:noFill/>
              </a:ln>
              <a:solidFill>
                <a:schemeClr val="lt1"/>
              </a:solidFill>
              <a:effectLst/>
              <a:uLnTx/>
              <a:uFillTx/>
              <a:latin typeface="腾祥铁山楷书简" panose="01010104010101010101" charset="-122"/>
              <a:ea typeface="腾祥铁山楷书简" panose="01010104010101010101" charset="-122"/>
              <a:cs typeface="+mn-cs"/>
            </a:endParaRPr>
          </a:p>
        </p:txBody>
      </p:sp>
      <p:sp>
        <p:nvSpPr>
          <p:cNvPr id="178" name="椭圆 177"/>
          <p:cNvSpPr/>
          <p:nvPr>
            <p:custDataLst>
              <p:tags r:id="rId94"/>
            </p:custDataLst>
          </p:nvPr>
        </p:nvSpPr>
        <p:spPr>
          <a:xfrm>
            <a:off x="127000" y="4012565"/>
            <a:ext cx="1108075" cy="101473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a:ln>
                  <a:noFill/>
                </a:ln>
                <a:solidFill>
                  <a:schemeClr val="lt1"/>
                </a:solidFill>
                <a:effectLst/>
                <a:uLnTx/>
                <a:uFillTx/>
                <a:latin typeface="腾祥铁山楷书简" panose="01010104010101010101" charset="-122"/>
                <a:ea typeface="腾祥铁山楷书简" panose="01010104010101010101" charset="-122"/>
                <a:cs typeface="+mn-cs"/>
              </a:rPr>
              <a:t>线</a:t>
            </a:r>
            <a:endParaRPr kumimoji="0" lang="zh-CN" altLang="en-US" sz="4000" b="1" i="0" u="none" strike="noStrike" kern="1200" cap="none" spc="0" normalizeH="0" baseline="0" noProof="0">
              <a:ln>
                <a:noFill/>
              </a:ln>
              <a:solidFill>
                <a:schemeClr val="lt1"/>
              </a:solidFill>
              <a:effectLst/>
              <a:uLnTx/>
              <a:uFillTx/>
              <a:latin typeface="腾祥铁山楷书简" panose="01010104010101010101" charset="-122"/>
              <a:ea typeface="腾祥铁山楷书简" panose="01010104010101010101" charset="-122"/>
              <a:cs typeface="+mn-cs"/>
            </a:endParaRPr>
          </a:p>
        </p:txBody>
      </p:sp>
      <p:sp>
        <p:nvSpPr>
          <p:cNvPr id="179" name="椭圆 178"/>
          <p:cNvSpPr/>
          <p:nvPr>
            <p:custDataLst>
              <p:tags r:id="rId95"/>
            </p:custDataLst>
          </p:nvPr>
        </p:nvSpPr>
        <p:spPr>
          <a:xfrm>
            <a:off x="127000" y="5485765"/>
            <a:ext cx="1108075" cy="101473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a:ln>
                  <a:noFill/>
                </a:ln>
                <a:solidFill>
                  <a:schemeClr val="lt1"/>
                </a:solidFill>
                <a:effectLst/>
                <a:uLnTx/>
                <a:uFillTx/>
                <a:latin typeface="腾祥铁山楷书简" panose="01010104010101010101" charset="-122"/>
                <a:ea typeface="腾祥铁山楷书简" panose="01010104010101010101" charset="-122"/>
                <a:cs typeface="+mn-cs"/>
              </a:rPr>
              <a:t>面</a:t>
            </a:r>
            <a:endParaRPr kumimoji="0" lang="zh-CN" altLang="en-US" sz="4000" b="1" i="0" u="none" strike="noStrike" kern="1200" cap="none" spc="0" normalizeH="0" baseline="0" noProof="0">
              <a:ln>
                <a:noFill/>
              </a:ln>
              <a:solidFill>
                <a:schemeClr val="lt1"/>
              </a:solidFill>
              <a:effectLst/>
              <a:uLnTx/>
              <a:uFillTx/>
              <a:latin typeface="腾祥铁山楷书简" panose="01010104010101010101" charset="-122"/>
              <a:ea typeface="腾祥铁山楷书简" panose="01010104010101010101" charset="-122"/>
              <a:cs typeface="+mn-cs"/>
            </a:endParaRPr>
          </a:p>
        </p:txBody>
      </p:sp>
      <p:sp>
        <p:nvSpPr>
          <p:cNvPr id="180" name="下箭头 179"/>
          <p:cNvSpPr/>
          <p:nvPr>
            <p:custDataLst>
              <p:tags r:id="rId96"/>
            </p:custDataLst>
          </p:nvPr>
        </p:nvSpPr>
        <p:spPr>
          <a:xfrm>
            <a:off x="478790" y="3590290"/>
            <a:ext cx="405130" cy="33147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1" name="下箭头 180"/>
          <p:cNvSpPr/>
          <p:nvPr>
            <p:custDataLst>
              <p:tags r:id="rId97"/>
            </p:custDataLst>
          </p:nvPr>
        </p:nvSpPr>
        <p:spPr>
          <a:xfrm>
            <a:off x="478790" y="5116195"/>
            <a:ext cx="405130" cy="33147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2" name="椭圆 181"/>
          <p:cNvSpPr/>
          <p:nvPr>
            <p:custDataLst>
              <p:tags r:id="rId98"/>
            </p:custDataLst>
          </p:nvPr>
        </p:nvSpPr>
        <p:spPr>
          <a:xfrm>
            <a:off x="4345244" y="1120808"/>
            <a:ext cx="857457" cy="768510"/>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smtClean="0">
                <a:latin typeface="汉仪超粗宋简" panose="02010600000101010101" charset="-122"/>
                <a:ea typeface="汉仪超粗宋简" panose="02010600000101010101" charset="-122"/>
              </a:rPr>
              <a:t>沿海</a:t>
            </a:r>
            <a:endParaRPr lang="zh-CN" altLang="en-US" sz="2400" b="1" smtClean="0">
              <a:latin typeface="汉仪超粗宋简" panose="02010600000101010101" charset="-122"/>
              <a:ea typeface="汉仪超粗宋简" panose="02010600000101010101" charset="-122"/>
            </a:endParaRPr>
          </a:p>
        </p:txBody>
      </p:sp>
      <p:sp>
        <p:nvSpPr>
          <p:cNvPr id="183" name="虚尾箭头 182"/>
          <p:cNvSpPr/>
          <p:nvPr>
            <p:custDataLst>
              <p:tags r:id="rId99"/>
            </p:custDataLst>
          </p:nvPr>
        </p:nvSpPr>
        <p:spPr>
          <a:xfrm rot="10800000">
            <a:off x="3737873" y="1135488"/>
            <a:ext cx="408217" cy="680362"/>
          </a:xfrm>
          <a:prstGeom prst="stripedRightArrow">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15"/>
          </a:p>
        </p:txBody>
      </p:sp>
      <p:sp>
        <p:nvSpPr>
          <p:cNvPr id="184" name="椭圆 183"/>
          <p:cNvSpPr/>
          <p:nvPr>
            <p:custDataLst>
              <p:tags r:id="rId100"/>
            </p:custDataLst>
          </p:nvPr>
        </p:nvSpPr>
        <p:spPr>
          <a:xfrm>
            <a:off x="2806645" y="1085968"/>
            <a:ext cx="857457" cy="768510"/>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smtClean="0">
                <a:latin typeface="汉仪超粗宋简" panose="02010600000101010101" charset="-122"/>
                <a:ea typeface="汉仪超粗宋简" panose="02010600000101010101" charset="-122"/>
              </a:rPr>
              <a:t>内地</a:t>
            </a:r>
            <a:endParaRPr lang="zh-CN" altLang="en-US" sz="2400" b="1" smtClean="0">
              <a:latin typeface="汉仪超粗宋简" panose="02010600000101010101" charset="-122"/>
              <a:ea typeface="汉仪超粗宋简" panose="0201060000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5"/>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166"/>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16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grpId="0" nodeType="clickEffect">
                                  <p:stCondLst>
                                    <p:cond delay="0"/>
                                  </p:stCondLst>
                                  <p:childTnLst>
                                    <p:set>
                                      <p:cBhvr>
                                        <p:cTn id="68" dur="1" fill="hold">
                                          <p:stCondLst>
                                            <p:cond delay="0"/>
                                          </p:stCondLst>
                                        </p:cTn>
                                        <p:tgtEl>
                                          <p:spTgt spid="182"/>
                                        </p:tgtEl>
                                        <p:attrNameLst>
                                          <p:attrName>style.visibility</p:attrName>
                                        </p:attrNameLst>
                                      </p:cBhvr>
                                      <p:to>
                                        <p:strVal val="visible"/>
                                      </p:to>
                                    </p:set>
                                    <p:anim calcmode="lin" valueType="num">
                                      <p:cBhvr additive="base">
                                        <p:cTn id="69" dur="500" fill="hold"/>
                                        <p:tgtEl>
                                          <p:spTgt spid="182"/>
                                        </p:tgtEl>
                                        <p:attrNameLst>
                                          <p:attrName>ppt_x</p:attrName>
                                        </p:attrNameLst>
                                      </p:cBhvr>
                                      <p:tavLst>
                                        <p:tav tm="0">
                                          <p:val>
                                            <p:strVal val="1+#ppt_w/2"/>
                                          </p:val>
                                        </p:tav>
                                        <p:tav tm="100000">
                                          <p:val>
                                            <p:strVal val="#ppt_x"/>
                                          </p:val>
                                        </p:tav>
                                      </p:tavLst>
                                    </p:anim>
                                    <p:anim calcmode="lin" valueType="num">
                                      <p:cBhvr additive="base">
                                        <p:cTn id="70" dur="500" fill="hold"/>
                                        <p:tgtEl>
                                          <p:spTgt spid="182"/>
                                        </p:tgtEl>
                                        <p:attrNameLst>
                                          <p:attrName>ppt_y</p:attrName>
                                        </p:attrNameLst>
                                      </p:cBhvr>
                                      <p:tavLst>
                                        <p:tav tm="0">
                                          <p:val>
                                            <p:strVal val="#ppt_y"/>
                                          </p:val>
                                        </p:tav>
                                        <p:tav tm="100000">
                                          <p:val>
                                            <p:strVal val="#ppt_y"/>
                                          </p:val>
                                        </p:tav>
                                      </p:tavLst>
                                    </p:anim>
                                  </p:childTnLst>
                                </p:cTn>
                              </p:par>
                              <p:par>
                                <p:cTn id="71" presetID="17" presetClass="entr" presetSubtype="10" fill="hold" grpId="0" nodeType="withEffect">
                                  <p:stCondLst>
                                    <p:cond delay="0"/>
                                  </p:stCondLst>
                                  <p:childTnLst>
                                    <p:set>
                                      <p:cBhvr>
                                        <p:cTn id="72" dur="1" fill="hold">
                                          <p:stCondLst>
                                            <p:cond delay="0"/>
                                          </p:stCondLst>
                                        </p:cTn>
                                        <p:tgtEl>
                                          <p:spTgt spid="183"/>
                                        </p:tgtEl>
                                        <p:attrNameLst>
                                          <p:attrName>style.visibility</p:attrName>
                                        </p:attrNameLst>
                                      </p:cBhvr>
                                      <p:to>
                                        <p:strVal val="visible"/>
                                      </p:to>
                                    </p:set>
                                    <p:anim calcmode="lin" valueType="num">
                                      <p:cBhvr>
                                        <p:cTn id="73" dur="500" fill="hold"/>
                                        <p:tgtEl>
                                          <p:spTgt spid="183"/>
                                        </p:tgtEl>
                                        <p:attrNameLst>
                                          <p:attrName>ppt_w</p:attrName>
                                        </p:attrNameLst>
                                      </p:cBhvr>
                                      <p:tavLst>
                                        <p:tav tm="0">
                                          <p:val>
                                            <p:fltVal val="0"/>
                                          </p:val>
                                        </p:tav>
                                        <p:tav tm="100000">
                                          <p:val>
                                            <p:strVal val="#ppt_w"/>
                                          </p:val>
                                        </p:tav>
                                      </p:tavLst>
                                    </p:anim>
                                    <p:anim calcmode="lin" valueType="num">
                                      <p:cBhvr>
                                        <p:cTn id="74" dur="500" fill="hold"/>
                                        <p:tgtEl>
                                          <p:spTgt spid="183"/>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84"/>
                                        </p:tgtEl>
                                        <p:attrNameLst>
                                          <p:attrName>style.visibility</p:attrName>
                                        </p:attrNameLst>
                                      </p:cBhvr>
                                      <p:to>
                                        <p:strVal val="visible"/>
                                      </p:to>
                                    </p:set>
                                    <p:anim calcmode="lin" valueType="num">
                                      <p:cBhvr additive="base">
                                        <p:cTn id="79" dur="500" fill="hold"/>
                                        <p:tgtEl>
                                          <p:spTgt spid="184"/>
                                        </p:tgtEl>
                                        <p:attrNameLst>
                                          <p:attrName>ppt_x</p:attrName>
                                        </p:attrNameLst>
                                      </p:cBhvr>
                                      <p:tavLst>
                                        <p:tav tm="0">
                                          <p:val>
                                            <p:strVal val="0-#ppt_w/2"/>
                                          </p:val>
                                        </p:tav>
                                        <p:tav tm="100000">
                                          <p:val>
                                            <p:strVal val="#ppt_x"/>
                                          </p:val>
                                        </p:tav>
                                      </p:tavLst>
                                    </p:anim>
                                    <p:anim calcmode="lin" valueType="num">
                                      <p:cBhvr additive="base">
                                        <p:cTn id="80" dur="500" fill="hold"/>
                                        <p:tgtEl>
                                          <p:spTgt spid="184"/>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6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169"/>
                                        </p:tgtEl>
                                        <p:attrNameLst>
                                          <p:attrName>style.visibility</p:attrName>
                                        </p:attrNameLst>
                                      </p:cBhvr>
                                      <p:to>
                                        <p:strVal val="visible"/>
                                      </p:to>
                                    </p:set>
                                    <p:animEffect transition="in" filter="wipe(left)">
                                      <p:cBhvr>
                                        <p:cTn id="89" dur="500"/>
                                        <p:tgtEl>
                                          <p:spTgt spid="169"/>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172"/>
                                        </p:tgtEl>
                                        <p:attrNameLst>
                                          <p:attrName>style.visibility</p:attrName>
                                        </p:attrNameLst>
                                      </p:cBhvr>
                                      <p:to>
                                        <p:strVal val="visible"/>
                                      </p:to>
                                    </p:set>
                                    <p:animEffect transition="in" filter="wipe(left)">
                                      <p:cBhvr>
                                        <p:cTn id="92" dur="500"/>
                                        <p:tgtEl>
                                          <p:spTgt spid="17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70"/>
                                        </p:tgtEl>
                                        <p:attrNameLst>
                                          <p:attrName>style.visibility</p:attrName>
                                        </p:attrNameLst>
                                      </p:cBhvr>
                                      <p:to>
                                        <p:strVal val="visible"/>
                                      </p:to>
                                    </p:set>
                                    <p:animEffect transition="in" filter="wipe(left)">
                                      <p:cBhvr>
                                        <p:cTn id="97" dur="500"/>
                                        <p:tgtEl>
                                          <p:spTgt spid="170"/>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173"/>
                                        </p:tgtEl>
                                        <p:attrNameLst>
                                          <p:attrName>style.visibility</p:attrName>
                                        </p:attrNameLst>
                                      </p:cBhvr>
                                      <p:to>
                                        <p:strVal val="visible"/>
                                      </p:to>
                                    </p:set>
                                    <p:animEffect transition="in" filter="wipe(left)">
                                      <p:cBhvr>
                                        <p:cTn id="100" dur="500"/>
                                        <p:tgtEl>
                                          <p:spTgt spid="17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71"/>
                                        </p:tgtEl>
                                        <p:attrNameLst>
                                          <p:attrName>style.visibility</p:attrName>
                                        </p:attrNameLst>
                                      </p:cBhvr>
                                      <p:to>
                                        <p:strVal val="visible"/>
                                      </p:to>
                                    </p:set>
                                    <p:animEffect transition="in" filter="wipe(left)">
                                      <p:cBhvr>
                                        <p:cTn id="105" dur="500"/>
                                        <p:tgtEl>
                                          <p:spTgt spid="171"/>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174"/>
                                        </p:tgtEl>
                                        <p:attrNameLst>
                                          <p:attrName>style.visibility</p:attrName>
                                        </p:attrNameLst>
                                      </p:cBhvr>
                                      <p:to>
                                        <p:strVal val="visible"/>
                                      </p:to>
                                    </p:set>
                                    <p:animEffect transition="in" filter="wipe(left)">
                                      <p:cBhvr>
                                        <p:cTn id="108"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166" grpId="0" bldLvl="0" animBg="1"/>
      <p:bldP spid="176" grpId="0" bldLvl="0" animBg="1"/>
      <p:bldP spid="168" grpId="0" bldLvl="0" animBg="1"/>
      <p:bldP spid="169" grpId="0" bldLvl="0" animBg="1"/>
      <p:bldP spid="172" grpId="0" bldLvl="0" animBg="1"/>
      <p:bldP spid="170" grpId="0" bldLvl="0" animBg="1"/>
      <p:bldP spid="173" grpId="0" bldLvl="0" animBg="1"/>
      <p:bldP spid="171" grpId="0" bldLvl="0" animBg="1"/>
      <p:bldP spid="174" grpId="0" bldLvl="0" animBg="1"/>
      <p:bldP spid="177" grpId="0" bldLvl="0" animBg="1"/>
      <p:bldP spid="178" grpId="0" bldLvl="0" animBg="1"/>
      <p:bldP spid="179" grpId="0" bldLvl="0" animBg="1"/>
      <p:bldP spid="180" grpId="0" bldLvl="0" animBg="1"/>
      <p:bldP spid="181" grpId="0" bldLvl="0" animBg="1"/>
      <p:bldP spid="183" grpId="0" bldLvl="0" animBg="1"/>
      <p:bldP spid="182" grpId="0" bldLvl="0" animBg="1"/>
      <p:bldP spid="18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5" name="矩形 4"/>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lang="zh-CN" sz="2800">
                <a:solidFill>
                  <a:sysClr val="window" lastClr="FFFFFF"/>
                </a:solidFill>
                <a:latin typeface="楷体" panose="02010609060101010101" charset="-122"/>
                <a:ea typeface="楷体" panose="02010609060101010101" charset="-122"/>
                <a:cs typeface="楷体" panose="02010609060101010101" charset="-122"/>
              </a:rPr>
              <a:t>叁</a:t>
            </a:r>
            <a:r>
              <a:rPr sz="2800">
                <a:solidFill>
                  <a:sysClr val="window" lastClr="FFFFFF"/>
                </a:solidFill>
                <a:latin typeface="楷体" panose="02010609060101010101" charset="-122"/>
                <a:ea typeface="楷体" panose="02010609060101010101" charset="-122"/>
                <a:cs typeface="楷体" panose="02010609060101010101" charset="-122"/>
              </a:rPr>
              <a:t>·</a:t>
            </a:r>
            <a:r>
              <a:rPr lang="zh-CN" altLang="en-US" sz="2800">
                <a:solidFill>
                  <a:sysClr val="window" lastClr="FFFFFF"/>
                </a:solidFill>
                <a:latin typeface="楷体" panose="02010609060101010101" charset="-122"/>
                <a:ea typeface="楷体" panose="02010609060101010101" charset="-122"/>
                <a:cs typeface="楷体" panose="02010609060101010101" charset="-122"/>
              </a:rPr>
              <a:t>扩大开放与加入世界贸易组织</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3"/>
            </p:custDataLst>
          </p:nvPr>
        </p:nvSpPr>
        <p:spPr>
          <a:xfrm>
            <a:off x="143510" y="732155"/>
            <a:ext cx="2593340" cy="460375"/>
          </a:xfrm>
          <a:prstGeom prst="rect">
            <a:avLst/>
          </a:prstGeom>
          <a:solidFill>
            <a:schemeClr val="bg1"/>
          </a:solidFill>
          <a:ln>
            <a:solidFill>
              <a:srgbClr val="9A5454"/>
            </a:solidFill>
          </a:ln>
        </p:spPr>
        <p:txBody>
          <a:bodyPr wrap="square" rtlCol="0">
            <a:spAutoFit/>
          </a:bodyPr>
          <a:lstStyle/>
          <a:p>
            <a:r>
              <a:rPr lang="en-US" sz="2400">
                <a:solidFill>
                  <a:srgbClr val="9A5454"/>
                </a:solidFill>
                <a:latin typeface="楷体" panose="02010609060101010101" charset="-122"/>
                <a:ea typeface="楷体" panose="02010609060101010101" charset="-122"/>
                <a:cs typeface="楷体" panose="02010609060101010101" charset="-122"/>
              </a:rPr>
              <a:t>3.</a:t>
            </a:r>
            <a:r>
              <a:rPr lang="zh-CN" altLang="en-US" sz="2400">
                <a:solidFill>
                  <a:srgbClr val="9A5454"/>
                </a:solidFill>
                <a:latin typeface="楷体" panose="02010609060101010101" charset="-122"/>
                <a:ea typeface="楷体" panose="02010609060101010101" charset="-122"/>
                <a:cs typeface="楷体" panose="02010609060101010101" charset="-122"/>
              </a:rPr>
              <a:t>加入世贸组织</a:t>
            </a:r>
            <a:r>
              <a:rPr lang="zh-CN" altLang="en-US" sz="2400">
                <a:solidFill>
                  <a:srgbClr val="9A5454"/>
                </a:solidFill>
                <a:latin typeface="楷体" panose="02010609060101010101" charset="-122"/>
                <a:ea typeface="楷体" panose="02010609060101010101" charset="-122"/>
                <a:cs typeface="楷体" panose="02010609060101010101" charset="-122"/>
              </a:rPr>
              <a:t>：</a:t>
            </a:r>
            <a:endParaRPr lang="zh-CN" altLang="en-US" sz="2400">
              <a:solidFill>
                <a:srgbClr val="9A5454"/>
              </a:solidFill>
              <a:latin typeface="楷体" panose="02010609060101010101" charset="-122"/>
              <a:ea typeface="楷体" panose="02010609060101010101" charset="-122"/>
              <a:cs typeface="楷体" panose="02010609060101010101" charset="-122"/>
            </a:endParaRPr>
          </a:p>
        </p:txBody>
      </p:sp>
      <p:sp>
        <p:nvSpPr>
          <p:cNvPr id="38" name="Text Box 36"/>
          <p:cNvSpPr txBox="1">
            <a:spLocks noChangeArrowheads="1"/>
          </p:cNvSpPr>
          <p:nvPr>
            <p:custDataLst>
              <p:tags r:id="rId4"/>
            </p:custDataLst>
          </p:nvPr>
        </p:nvSpPr>
        <p:spPr bwMode="auto">
          <a:xfrm>
            <a:off x="750010" y="6338566"/>
            <a:ext cx="4517956" cy="423545"/>
          </a:xfrm>
          <a:prstGeom prst="rect">
            <a:avLst/>
          </a:prstGeom>
          <a:noFill/>
          <a:ln w="9525">
            <a:noFill/>
            <a:miter lim="800000"/>
          </a:ln>
        </p:spPr>
        <p:txBody>
          <a:bodyPr wrap="square">
            <a:spAutoFit/>
          </a:bodyPr>
          <a:p>
            <a:r>
              <a:rPr lang="zh-CN" altLang="en-US" sz="2160" b="1">
                <a:solidFill>
                  <a:srgbClr val="30C0B4">
                    <a:lumMod val="50000"/>
                  </a:srgbClr>
                </a:solidFill>
                <a:latin typeface="华文中宋" panose="02010600040101010101" pitchFamily="2" charset="-122"/>
                <a:ea typeface="华文中宋" panose="02010600040101010101" pitchFamily="2" charset="-122"/>
              </a:rPr>
              <a:t>瑞士日内瓦是世界贸易组织总部</a:t>
            </a:r>
            <a:endParaRPr lang="zh-CN" altLang="en-US" sz="2160" b="1">
              <a:solidFill>
                <a:srgbClr val="30C0B4">
                  <a:lumMod val="50000"/>
                </a:srgbClr>
              </a:solidFill>
              <a:latin typeface="华文中宋" panose="02010600040101010101" pitchFamily="2" charset="-122"/>
              <a:ea typeface="华文中宋" panose="02010600040101010101" pitchFamily="2" charset="-122"/>
            </a:endParaRPr>
          </a:p>
        </p:txBody>
      </p:sp>
      <p:pic>
        <p:nvPicPr>
          <p:cNvPr id="6" name="图片 5"/>
          <p:cNvPicPr>
            <a:picLocks noChangeAspect="1"/>
          </p:cNvPicPr>
          <p:nvPr>
            <p:custDataLst>
              <p:tags r:id="rId5"/>
            </p:custDataLst>
          </p:nvPr>
        </p:nvPicPr>
        <p:blipFill>
          <a:blip r:embed="rId6"/>
          <a:srcRect l="1480"/>
          <a:stretch>
            <a:fillRect/>
          </a:stretch>
        </p:blipFill>
        <p:spPr>
          <a:xfrm>
            <a:off x="184150" y="1399540"/>
            <a:ext cx="6457950" cy="4938395"/>
          </a:xfrm>
          <a:prstGeom prst="rect">
            <a:avLst/>
          </a:prstGeom>
        </p:spPr>
      </p:pic>
      <p:pic>
        <p:nvPicPr>
          <p:cNvPr id="17" name="图片 16"/>
          <p:cNvPicPr>
            <a:picLocks noChangeAspect="1"/>
          </p:cNvPicPr>
          <p:nvPr>
            <p:custDataLst>
              <p:tags r:id="rId7"/>
            </p:custDataLst>
          </p:nvPr>
        </p:nvPicPr>
        <p:blipFill>
          <a:blip r:embed="rId8">
            <a:clrChange>
              <a:clrFrom>
                <a:srgbClr val="FFFFFF">
                  <a:alpha val="100000"/>
                </a:srgbClr>
              </a:clrFrom>
              <a:clrTo>
                <a:srgbClr val="FFFFFF">
                  <a:alpha val="100000"/>
                  <a:alpha val="0"/>
                </a:srgbClr>
              </a:clrTo>
            </a:clrChange>
          </a:blip>
          <a:srcRect l="15479" t="15534" r="12661" b="11100"/>
          <a:stretch>
            <a:fillRect/>
          </a:stretch>
        </p:blipFill>
        <p:spPr>
          <a:xfrm>
            <a:off x="313599" y="1463892"/>
            <a:ext cx="1446547" cy="1248796"/>
          </a:xfrm>
          <a:prstGeom prst="rect">
            <a:avLst/>
          </a:prstGeom>
        </p:spPr>
      </p:pic>
      <p:sp>
        <p:nvSpPr>
          <p:cNvPr id="18" name="文本框 17"/>
          <p:cNvSpPr txBox="1"/>
          <p:nvPr>
            <p:custDataLst>
              <p:tags r:id="rId9"/>
            </p:custDataLst>
          </p:nvPr>
        </p:nvSpPr>
        <p:spPr>
          <a:xfrm>
            <a:off x="184150" y="5582285"/>
            <a:ext cx="6457315" cy="755650"/>
          </a:xfrm>
          <a:prstGeom prst="rect">
            <a:avLst/>
          </a:prstGeom>
          <a:solidFill>
            <a:srgbClr val="E54C5E">
              <a:lumMod val="50000"/>
              <a:alpha val="18000"/>
            </a:srgbClr>
          </a:solidFill>
        </p:spPr>
        <p:txBody>
          <a:bodyPr wrap="square" rtlCol="0">
            <a:spAutoFit/>
          </a:bodyPr>
          <a:p>
            <a:pPr algn="l"/>
            <a:r>
              <a:rPr lang="zh-CN" altLang="en-US" sz="2160" b="1">
                <a:solidFill>
                  <a:sysClr val="window" lastClr="FFFFFF"/>
                </a:solidFill>
                <a:latin typeface="黑体" panose="02010609060101010101" charset="-122"/>
                <a:ea typeface="黑体" panose="02010609060101010101" charset="-122"/>
                <a:cs typeface="黑体" panose="02010609060101010101" charset="-122"/>
                <a:sym typeface="微软雅黑" panose="020B0503020204020204" charset="-122"/>
              </a:rPr>
              <a:t>职能：制定和规范国际多边贸易规则；</a:t>
            </a:r>
            <a:endParaRPr lang="zh-CN" altLang="en-US" sz="2160" b="1">
              <a:solidFill>
                <a:sysClr val="window" lastClr="FFFFFF"/>
              </a:solidFill>
              <a:latin typeface="黑体" panose="02010609060101010101" charset="-122"/>
              <a:ea typeface="黑体" panose="02010609060101010101" charset="-122"/>
              <a:cs typeface="黑体" panose="02010609060101010101" charset="-122"/>
              <a:sym typeface="微软雅黑" panose="020B0503020204020204" charset="-122"/>
            </a:endParaRPr>
          </a:p>
          <a:p>
            <a:pPr algn="l"/>
            <a:r>
              <a:rPr lang="zh-CN" altLang="en-US" sz="2160" b="1">
                <a:solidFill>
                  <a:sysClr val="window" lastClr="FFFFFF"/>
                </a:solidFill>
                <a:latin typeface="黑体" panose="02010609060101010101" charset="-122"/>
                <a:ea typeface="黑体" panose="02010609060101010101" charset="-122"/>
                <a:cs typeface="黑体" panose="02010609060101010101" charset="-122"/>
                <a:sym typeface="微软雅黑" panose="020B0503020204020204" charset="-122"/>
              </a:rPr>
              <a:t>组织多边贸易谈判； 解决成员之间的贸易争端。     </a:t>
            </a:r>
            <a:endParaRPr lang="zh-CN" altLang="en-US" sz="2160" b="1">
              <a:solidFill>
                <a:sysClr val="window" lastClr="FFFFFF"/>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27" name="Rectangle 7"/>
          <p:cNvSpPr>
            <a:spLocks noChangeArrowheads="1"/>
          </p:cNvSpPr>
          <p:nvPr>
            <p:custDataLst>
              <p:tags r:id="rId10"/>
            </p:custDataLst>
          </p:nvPr>
        </p:nvSpPr>
        <p:spPr bwMode="auto">
          <a:xfrm>
            <a:off x="6746875" y="1195705"/>
            <a:ext cx="5256530" cy="5375910"/>
          </a:xfrm>
          <a:prstGeom prst="rect">
            <a:avLst/>
          </a:prstGeom>
          <a:solidFill>
            <a:srgbClr val="3E96B9"/>
          </a:solidFill>
          <a:ln w="9525">
            <a:noFill/>
            <a:miter lim="800000"/>
          </a:ln>
        </p:spPr>
        <p:txBody>
          <a:bodyPr wrap="square">
            <a:noAutofit/>
          </a:bodyPr>
          <a:p>
            <a:pPr>
              <a:lnSpc>
                <a:spcPct val="110000"/>
              </a:lnSpc>
            </a:pPr>
            <a:r>
              <a:rPr lang="en-US" altLang="zh-CN" sz="3200" b="1">
                <a:solidFill>
                  <a:sysClr val="window" lastClr="FFFFFF"/>
                </a:solidFill>
                <a:latin typeface="仿宋" panose="02010609060101010101" charset="-122"/>
                <a:ea typeface="仿宋" panose="02010609060101010101" charset="-122"/>
                <a:cs typeface="仿宋" panose="02010609060101010101" charset="-122"/>
              </a:rPr>
              <a:t>   </a:t>
            </a:r>
            <a:r>
              <a:rPr lang="zh-CN" altLang="en-US" sz="2800" b="1">
                <a:solidFill>
                  <a:sysClr val="window" lastClr="FFFFFF"/>
                </a:solidFill>
                <a:latin typeface="仿宋" panose="02010609060101010101" charset="-122"/>
                <a:ea typeface="仿宋" panose="02010609060101010101" charset="-122"/>
                <a:cs typeface="仿宋" panose="02010609060101010101" charset="-122"/>
              </a:rPr>
              <a:t>世界贸易组织</a:t>
            </a:r>
            <a:r>
              <a:rPr lang="en-US" altLang="zh-CN" sz="2800" b="1">
                <a:solidFill>
                  <a:sysClr val="window" lastClr="FFFFFF"/>
                </a:solidFill>
                <a:latin typeface="仿宋" panose="02010609060101010101" charset="-122"/>
                <a:ea typeface="仿宋" panose="02010609060101010101" charset="-122"/>
                <a:cs typeface="仿宋" panose="02010609060101010101" charset="-122"/>
              </a:rPr>
              <a:t>World Trade Organization</a:t>
            </a:r>
            <a:r>
              <a:rPr lang="zh-CN" altLang="en-US" sz="2800" b="1">
                <a:solidFill>
                  <a:sysClr val="window" lastClr="FFFFFF"/>
                </a:solidFill>
                <a:latin typeface="仿宋" panose="02010609060101010101" charset="-122"/>
                <a:ea typeface="仿宋" panose="02010609060101010101" charset="-122"/>
                <a:cs typeface="仿宋" panose="02010609060101010101" charset="-122"/>
              </a:rPr>
              <a:t>，英文缩写为</a:t>
            </a:r>
            <a:r>
              <a:rPr lang="en-US" altLang="zh-CN" sz="2800" b="1">
                <a:solidFill>
                  <a:sysClr val="window" lastClr="FFFFFF"/>
                </a:solidFill>
                <a:highlight>
                  <a:srgbClr val="800080"/>
                </a:highlight>
                <a:latin typeface="仿宋" panose="02010609060101010101" charset="-122"/>
                <a:ea typeface="仿宋" panose="02010609060101010101" charset="-122"/>
                <a:cs typeface="仿宋" panose="02010609060101010101" charset="-122"/>
              </a:rPr>
              <a:t>WTO</a:t>
            </a:r>
            <a:r>
              <a:rPr lang="zh-CN" altLang="en-US" sz="2800" b="1">
                <a:solidFill>
                  <a:sysClr val="window" lastClr="FFFFFF"/>
                </a:solidFill>
                <a:latin typeface="仿宋" panose="02010609060101010101" charset="-122"/>
                <a:ea typeface="仿宋" panose="02010609060101010101" charset="-122"/>
                <a:cs typeface="仿宋" panose="02010609060101010101" charset="-122"/>
              </a:rPr>
              <a:t>。 </a:t>
            </a:r>
            <a:endParaRPr lang="zh-CN" altLang="en-US" sz="2800" b="1">
              <a:solidFill>
                <a:sysClr val="window" lastClr="FFFFFF"/>
              </a:solidFill>
              <a:latin typeface="仿宋" panose="02010609060101010101" charset="-122"/>
              <a:ea typeface="仿宋" panose="02010609060101010101" charset="-122"/>
              <a:cs typeface="仿宋" panose="02010609060101010101" charset="-122"/>
            </a:endParaRPr>
          </a:p>
          <a:p>
            <a:pPr>
              <a:lnSpc>
                <a:spcPct val="110000"/>
              </a:lnSpc>
            </a:pPr>
            <a:r>
              <a:rPr lang="zh-CN" altLang="en-US" sz="2800" b="1">
                <a:solidFill>
                  <a:sysClr val="window" lastClr="FFFFFF"/>
                </a:solidFill>
                <a:latin typeface="仿宋" panose="02010609060101010101" charset="-122"/>
                <a:ea typeface="仿宋" panose="02010609060101010101" charset="-122"/>
                <a:cs typeface="仿宋" panose="02010609060101010101" charset="-122"/>
              </a:rPr>
              <a:t>   其前身是1947年10月30日签</a:t>
            </a:r>
            <a:endParaRPr lang="zh-CN" altLang="en-US" sz="2800" b="1">
              <a:solidFill>
                <a:sysClr val="window" lastClr="FFFFFF"/>
              </a:solidFill>
              <a:latin typeface="仿宋" panose="02010609060101010101" charset="-122"/>
              <a:ea typeface="仿宋" panose="02010609060101010101" charset="-122"/>
              <a:cs typeface="仿宋" panose="02010609060101010101" charset="-122"/>
            </a:endParaRPr>
          </a:p>
          <a:p>
            <a:pPr>
              <a:lnSpc>
                <a:spcPct val="110000"/>
              </a:lnSpc>
            </a:pPr>
            <a:r>
              <a:rPr lang="zh-CN" altLang="en-US" sz="2800" b="1">
                <a:solidFill>
                  <a:sysClr val="window" lastClr="FFFFFF"/>
                </a:solidFill>
                <a:latin typeface="仿宋" panose="02010609060101010101" charset="-122"/>
                <a:ea typeface="仿宋" panose="02010609060101010101" charset="-122"/>
                <a:cs typeface="仿宋" panose="02010609060101010101" charset="-122"/>
              </a:rPr>
              <a:t>订的关税与贸易总协定 。</a:t>
            </a:r>
            <a:r>
              <a:rPr lang="en-US" altLang="zh-CN" sz="2800" b="1">
                <a:solidFill>
                  <a:sysClr val="window" lastClr="FFFFFF"/>
                </a:solidFill>
                <a:latin typeface="仿宋" panose="02010609060101010101" charset="-122"/>
                <a:ea typeface="仿宋" panose="02010609060101010101" charset="-122"/>
                <a:cs typeface="仿宋" panose="02010609060101010101" charset="-122"/>
              </a:rPr>
              <a:t>1995</a:t>
            </a:r>
            <a:r>
              <a:rPr lang="zh-CN" altLang="en-US" sz="2800" b="1">
                <a:solidFill>
                  <a:sysClr val="window" lastClr="FFFFFF"/>
                </a:solidFill>
                <a:latin typeface="仿宋" panose="02010609060101010101" charset="-122"/>
                <a:ea typeface="仿宋" panose="02010609060101010101" charset="-122"/>
                <a:cs typeface="仿宋" panose="02010609060101010101" charset="-122"/>
              </a:rPr>
              <a:t>年１月１日，世贸组织正式成立，它是独立于联合国之外的一个永久性国际组织，旨在</a:t>
            </a:r>
            <a:r>
              <a:rPr lang="zh-CN" altLang="en-US" sz="2800" b="1">
                <a:solidFill>
                  <a:sysClr val="window" lastClr="FFFFFF"/>
                </a:solidFill>
                <a:latin typeface="仿宋" panose="02010609060101010101" charset="-122"/>
                <a:ea typeface="仿宋" panose="02010609060101010101" charset="-122"/>
                <a:cs typeface="仿宋" panose="02010609060101010101" charset="-122"/>
                <a:sym typeface="微软雅黑" panose="020B0503020204020204" charset="-122"/>
              </a:rPr>
              <a:t>促进世界贸易自由化和经济全球化。</a:t>
            </a:r>
            <a:endParaRPr lang="zh-CN" altLang="en-US" sz="2800">
              <a:solidFill>
                <a:sysClr val="window" lastClr="FFFFFF"/>
              </a:solidFill>
              <a:latin typeface="仿宋" panose="02010609060101010101" charset="-122"/>
              <a:ea typeface="仿宋" panose="02010609060101010101" charset="-122"/>
              <a:cs typeface="仿宋" panose="02010609060101010101" charset="-122"/>
            </a:endParaRPr>
          </a:p>
          <a:p>
            <a:pPr>
              <a:lnSpc>
                <a:spcPct val="110000"/>
              </a:lnSpc>
            </a:pPr>
            <a:r>
              <a:rPr lang="zh-CN" altLang="en-US" sz="2800" b="1">
                <a:solidFill>
                  <a:sysClr val="window" lastClr="FFFFFF"/>
                </a:solidFill>
                <a:latin typeface="仿宋" panose="02010609060101010101" charset="-122"/>
                <a:ea typeface="仿宋" panose="02010609060101010101" charset="-122"/>
                <a:cs typeface="仿宋" panose="02010609060101010101" charset="-122"/>
              </a:rPr>
              <a:t>   目前拥有</a:t>
            </a:r>
            <a:r>
              <a:rPr lang="en-US" altLang="zh-CN" sz="2800" b="1">
                <a:solidFill>
                  <a:sysClr val="window" lastClr="FFFFFF"/>
                </a:solidFill>
                <a:latin typeface="仿宋" panose="02010609060101010101" charset="-122"/>
                <a:ea typeface="仿宋" panose="02010609060101010101" charset="-122"/>
                <a:cs typeface="仿宋" panose="02010609060101010101" charset="-122"/>
              </a:rPr>
              <a:t>164</a:t>
            </a:r>
            <a:r>
              <a:rPr lang="zh-CN" altLang="en-US" sz="2800" b="1">
                <a:solidFill>
                  <a:sysClr val="window" lastClr="FFFFFF"/>
                </a:solidFill>
                <a:latin typeface="仿宋" panose="02010609060101010101" charset="-122"/>
                <a:ea typeface="仿宋" panose="02010609060101010101" charset="-122"/>
                <a:cs typeface="仿宋" panose="02010609060101010101" charset="-122"/>
              </a:rPr>
              <a:t>个成员国，成员</a:t>
            </a:r>
            <a:endParaRPr lang="zh-CN" altLang="en-US" sz="2800" b="1">
              <a:solidFill>
                <a:sysClr val="window" lastClr="FFFFFF"/>
              </a:solidFill>
              <a:latin typeface="仿宋" panose="02010609060101010101" charset="-122"/>
              <a:ea typeface="仿宋" panose="02010609060101010101" charset="-122"/>
              <a:cs typeface="仿宋" panose="02010609060101010101" charset="-122"/>
            </a:endParaRPr>
          </a:p>
          <a:p>
            <a:pPr>
              <a:lnSpc>
                <a:spcPct val="110000"/>
              </a:lnSpc>
            </a:pPr>
            <a:r>
              <a:rPr lang="zh-CN" altLang="en-US" sz="2800" b="1">
                <a:solidFill>
                  <a:sysClr val="window" lastClr="FFFFFF"/>
                </a:solidFill>
                <a:latin typeface="仿宋" panose="02010609060101010101" charset="-122"/>
                <a:ea typeface="仿宋" panose="02010609060101010101" charset="-122"/>
                <a:cs typeface="仿宋" panose="02010609060101010101" charset="-122"/>
              </a:rPr>
              <a:t>国贸易总额达到全球的</a:t>
            </a:r>
            <a:r>
              <a:rPr lang="en-US" altLang="zh-CN" sz="2800" b="1">
                <a:solidFill>
                  <a:sysClr val="window" lastClr="FFFFFF"/>
                </a:solidFill>
                <a:latin typeface="仿宋" panose="02010609060101010101" charset="-122"/>
                <a:ea typeface="仿宋" panose="02010609060101010101" charset="-122"/>
                <a:cs typeface="仿宋" panose="02010609060101010101" charset="-122"/>
              </a:rPr>
              <a:t>98%</a:t>
            </a:r>
            <a:r>
              <a:rPr lang="zh-CN" altLang="en-US" sz="2800" b="1">
                <a:solidFill>
                  <a:sysClr val="window" lastClr="FFFFFF"/>
                </a:solidFill>
                <a:latin typeface="仿宋" panose="02010609060101010101" charset="-122"/>
                <a:ea typeface="仿宋" panose="02010609060101010101" charset="-122"/>
                <a:cs typeface="仿宋" panose="02010609060101010101" charset="-122"/>
              </a:rPr>
              <a:t>，有“经济联合国”之称。 </a:t>
            </a:r>
            <a:endParaRPr lang="zh-CN" altLang="en-US" sz="2800" b="1">
              <a:solidFill>
                <a:sysClr val="window" lastClr="FFFFFF"/>
              </a:solidFill>
              <a:latin typeface="仿宋" panose="02010609060101010101" charset="-122"/>
              <a:ea typeface="仿宋" panose="02010609060101010101" charset="-122"/>
              <a:cs typeface="仿宋"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5" name="矩形 4"/>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lang="zh-CN" sz="2800">
                <a:solidFill>
                  <a:sysClr val="window" lastClr="FFFFFF"/>
                </a:solidFill>
                <a:latin typeface="楷体" panose="02010609060101010101" charset="-122"/>
                <a:ea typeface="楷体" panose="02010609060101010101" charset="-122"/>
                <a:cs typeface="楷体" panose="02010609060101010101" charset="-122"/>
              </a:rPr>
              <a:t>叁</a:t>
            </a:r>
            <a:r>
              <a:rPr sz="2800">
                <a:solidFill>
                  <a:sysClr val="window" lastClr="FFFFFF"/>
                </a:solidFill>
                <a:latin typeface="楷体" panose="02010609060101010101" charset="-122"/>
                <a:ea typeface="楷体" panose="02010609060101010101" charset="-122"/>
                <a:cs typeface="楷体" panose="02010609060101010101" charset="-122"/>
              </a:rPr>
              <a:t>·</a:t>
            </a:r>
            <a:r>
              <a:rPr lang="zh-CN" altLang="en-US" sz="2800">
                <a:solidFill>
                  <a:sysClr val="window" lastClr="FFFFFF"/>
                </a:solidFill>
                <a:latin typeface="楷体" panose="02010609060101010101" charset="-122"/>
                <a:ea typeface="楷体" panose="02010609060101010101" charset="-122"/>
                <a:cs typeface="楷体" panose="02010609060101010101" charset="-122"/>
              </a:rPr>
              <a:t>扩大开放与加入世界贸易组织</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3"/>
            </p:custDataLst>
          </p:nvPr>
        </p:nvSpPr>
        <p:spPr>
          <a:xfrm>
            <a:off x="143510" y="732155"/>
            <a:ext cx="2593340" cy="460375"/>
          </a:xfrm>
          <a:prstGeom prst="rect">
            <a:avLst/>
          </a:prstGeom>
          <a:solidFill>
            <a:schemeClr val="bg1"/>
          </a:solidFill>
          <a:ln>
            <a:solidFill>
              <a:srgbClr val="9A5454"/>
            </a:solidFill>
          </a:ln>
        </p:spPr>
        <p:txBody>
          <a:bodyPr wrap="square" rtlCol="0">
            <a:spAutoFit/>
          </a:bodyPr>
          <a:lstStyle/>
          <a:p>
            <a:r>
              <a:rPr lang="en-US" sz="2400">
                <a:solidFill>
                  <a:srgbClr val="9A5454"/>
                </a:solidFill>
                <a:latin typeface="楷体" panose="02010609060101010101" charset="-122"/>
                <a:ea typeface="楷体" panose="02010609060101010101" charset="-122"/>
                <a:cs typeface="楷体" panose="02010609060101010101" charset="-122"/>
              </a:rPr>
              <a:t>3.</a:t>
            </a:r>
            <a:r>
              <a:rPr lang="zh-CN" altLang="en-US" sz="2400">
                <a:solidFill>
                  <a:srgbClr val="9A5454"/>
                </a:solidFill>
                <a:latin typeface="楷体" panose="02010609060101010101" charset="-122"/>
                <a:ea typeface="楷体" panose="02010609060101010101" charset="-122"/>
                <a:cs typeface="楷体" panose="02010609060101010101" charset="-122"/>
              </a:rPr>
              <a:t>加入世贸组织</a:t>
            </a:r>
            <a:r>
              <a:rPr lang="zh-CN" altLang="en-US" sz="2400">
                <a:solidFill>
                  <a:srgbClr val="9A5454"/>
                </a:solidFill>
                <a:latin typeface="楷体" panose="02010609060101010101" charset="-122"/>
                <a:ea typeface="楷体" panose="02010609060101010101" charset="-122"/>
                <a:cs typeface="楷体" panose="02010609060101010101" charset="-122"/>
              </a:rPr>
              <a:t>：</a:t>
            </a:r>
            <a:endParaRPr lang="zh-CN" altLang="en-US" sz="2400">
              <a:solidFill>
                <a:srgbClr val="9A5454"/>
              </a:solidFill>
              <a:latin typeface="楷体" panose="02010609060101010101" charset="-122"/>
              <a:ea typeface="楷体" panose="02010609060101010101" charset="-122"/>
              <a:cs typeface="楷体" panose="02010609060101010101" charset="-122"/>
            </a:endParaRPr>
          </a:p>
        </p:txBody>
      </p:sp>
      <p:pic>
        <p:nvPicPr>
          <p:cNvPr id="6" name="图片 1"/>
          <p:cNvPicPr>
            <a:picLocks noChangeAspect="1"/>
          </p:cNvPicPr>
          <p:nvPr>
            <p:custDataLst>
              <p:tags r:id="rId4"/>
            </p:custDataLst>
          </p:nvPr>
        </p:nvPicPr>
        <p:blipFill>
          <a:blip r:embed="rId5"/>
          <a:stretch>
            <a:fillRect/>
          </a:stretch>
        </p:blipFill>
        <p:spPr>
          <a:xfrm>
            <a:off x="400685" y="2386965"/>
            <a:ext cx="4347210" cy="2860040"/>
          </a:xfrm>
          <a:prstGeom prst="rect">
            <a:avLst/>
          </a:prstGeom>
          <a:ln>
            <a:noFill/>
          </a:ln>
          <a:effectLst>
            <a:outerShdw blurRad="292100" dist="139700" dir="2700000" algn="tl" rotWithShape="0">
              <a:srgbClr val="333333">
                <a:alpha val="65000"/>
              </a:srgbClr>
            </a:outerShdw>
          </a:effectLst>
        </p:spPr>
      </p:pic>
      <p:pic>
        <p:nvPicPr>
          <p:cNvPr id="7" name="图片 2"/>
          <p:cNvPicPr>
            <a:picLocks noChangeAspect="1"/>
          </p:cNvPicPr>
          <p:nvPr>
            <p:custDataLst>
              <p:tags r:id="rId6"/>
            </p:custDataLst>
          </p:nvPr>
        </p:nvPicPr>
        <p:blipFill>
          <a:blip r:embed="rId7"/>
          <a:stretch>
            <a:fillRect/>
          </a:stretch>
        </p:blipFill>
        <p:spPr>
          <a:xfrm>
            <a:off x="4860290" y="2387600"/>
            <a:ext cx="3779520" cy="2844165"/>
          </a:xfrm>
          <a:prstGeom prst="rect">
            <a:avLst/>
          </a:prstGeom>
          <a:ln>
            <a:noFill/>
          </a:ln>
          <a:effectLst>
            <a:outerShdw blurRad="292100" dist="139700" dir="2700000" algn="tl" rotWithShape="0">
              <a:srgbClr val="333333">
                <a:alpha val="65000"/>
              </a:srgbClr>
            </a:outerShdw>
          </a:effectLst>
        </p:spPr>
      </p:pic>
      <p:sp>
        <p:nvSpPr>
          <p:cNvPr id="49172" name="文本框 3"/>
          <p:cNvSpPr txBox="1"/>
          <p:nvPr>
            <p:custDataLst>
              <p:tags r:id="rId8"/>
            </p:custDataLst>
          </p:nvPr>
        </p:nvSpPr>
        <p:spPr>
          <a:xfrm>
            <a:off x="627342" y="5253355"/>
            <a:ext cx="3930736" cy="645160"/>
          </a:xfrm>
          <a:prstGeom prst="rect">
            <a:avLst/>
          </a:prstGeom>
          <a:noFill/>
          <a:ln w="9525">
            <a:noFill/>
          </a:ln>
        </p:spPr>
        <p:txBody>
          <a:bodyPr anchor="t">
            <a:spAutoFit/>
          </a:bodyPr>
          <a:lstStyle/>
          <a:p>
            <a:r>
              <a:rPr lang="zh-CN" altLang="en-US" sz="1800">
                <a:latin typeface="华文楷体" panose="02010600040101010101" pitchFamily="2" charset="-122"/>
                <a:ea typeface="华文楷体" panose="02010600040101010101" pitchFamily="2" charset="-122"/>
                <a:cs typeface="华文楷体" panose="02010600040101010101" pitchFamily="2" charset="-122"/>
              </a:rPr>
              <a:t>中国代表团团长石广生于当地时间11日晚在多哈签署中国入世议定书</a:t>
            </a:r>
            <a:endParaRPr lang="zh-CN" altLang="en-US" sz="180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49173" name="文本框 4"/>
          <p:cNvSpPr txBox="1"/>
          <p:nvPr>
            <p:custDataLst>
              <p:tags r:id="rId9"/>
            </p:custDataLst>
          </p:nvPr>
        </p:nvSpPr>
        <p:spPr>
          <a:xfrm>
            <a:off x="4786866" y="5253355"/>
            <a:ext cx="4262665" cy="645160"/>
          </a:xfrm>
          <a:prstGeom prst="rect">
            <a:avLst/>
          </a:prstGeom>
          <a:noFill/>
          <a:ln w="9525">
            <a:noFill/>
          </a:ln>
        </p:spPr>
        <p:txBody>
          <a:bodyPr wrap="square" anchor="t">
            <a:spAutoFit/>
          </a:bodyPr>
          <a:lstStyle/>
          <a:p>
            <a:r>
              <a:rPr lang="zh-CN" altLang="en-US" sz="1800">
                <a:latin typeface="华文楷体" panose="02010600040101010101" pitchFamily="2" charset="-122"/>
                <a:ea typeface="华文楷体" panose="02010600040101010101" pitchFamily="2" charset="-122"/>
                <a:cs typeface="华文楷体" panose="02010600040101010101" pitchFamily="2" charset="-122"/>
              </a:rPr>
              <a:t>石广生签字后同WTO总干事穆尔举杯庆祝中国成为WTO大家庭中的一员</a:t>
            </a:r>
            <a:endParaRPr lang="zh-CN" altLang="en-US" sz="1800">
              <a:latin typeface="华文楷体" panose="02010600040101010101" pitchFamily="2" charset="-122"/>
              <a:ea typeface="华文楷体" panose="02010600040101010101" pitchFamily="2" charset="-122"/>
              <a:cs typeface="华文楷体" panose="02010600040101010101" pitchFamily="2" charset="-122"/>
            </a:endParaRPr>
          </a:p>
        </p:txBody>
      </p:sp>
      <p:pic>
        <p:nvPicPr>
          <p:cNvPr id="49174" name="图片 29"/>
          <p:cNvPicPr>
            <a:picLocks noChangeAspect="1"/>
          </p:cNvPicPr>
          <p:nvPr>
            <p:custDataLst>
              <p:tags r:id="rId10"/>
            </p:custDataLst>
          </p:nvPr>
        </p:nvPicPr>
        <p:blipFill>
          <a:blip r:embed="rId11"/>
          <a:stretch>
            <a:fillRect/>
          </a:stretch>
        </p:blipFill>
        <p:spPr>
          <a:xfrm>
            <a:off x="8946454" y="2600264"/>
            <a:ext cx="2791830" cy="2553305"/>
          </a:xfrm>
          <a:prstGeom prst="rect">
            <a:avLst/>
          </a:prstGeom>
          <a:noFill/>
          <a:ln w="9525">
            <a:noFill/>
          </a:ln>
        </p:spPr>
      </p:pic>
      <p:sp>
        <p:nvSpPr>
          <p:cNvPr id="11" name="TextBox 3"/>
          <p:cNvSpPr/>
          <p:nvPr>
            <p:custDataLst>
              <p:tags r:id="rId12"/>
            </p:custDataLst>
          </p:nvPr>
        </p:nvSpPr>
        <p:spPr>
          <a:xfrm>
            <a:off x="290980" y="1271644"/>
            <a:ext cx="11596744" cy="953135"/>
          </a:xfrm>
          <a:prstGeom prst="rect">
            <a:avLst/>
          </a:prstGeom>
          <a:solidFill>
            <a:sysClr val="window" lastClr="FFFFFF"/>
          </a:solid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ysClr val="windowText" lastClr="000000"/>
                </a:solidFill>
                <a:latin typeface="Calibri" panose="020F050202020403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ysClr val="windowText" lastClr="000000"/>
                </a:solidFill>
                <a:latin typeface="Calibri" panose="020F050202020403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ysClr val="windowText" lastClr="000000"/>
                </a:solidFill>
                <a:latin typeface="Calibri" panose="020F050202020403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ysClr val="windowText" lastClr="000000"/>
                </a:solidFill>
                <a:latin typeface="Calibri" panose="020F050202020403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ysClr val="windowText" lastClr="000000"/>
                </a:solidFill>
                <a:latin typeface="Calibri" panose="020F0502020204030204"/>
                <a:ea typeface="微软雅黑" panose="020B0503020204020204" charset="-122"/>
              </a:defRPr>
            </a:lvl5pPr>
          </a:lstStyle>
          <a:p>
            <a:pPr lvl="0"/>
            <a:r>
              <a:rPr lang="en-US" altLang="zh-CN" sz="2800" b="1" smtClean="0">
                <a:solidFill>
                  <a:srgbClr val="C00000"/>
                </a:solidFill>
                <a:latin typeface="仿宋" panose="02010609060101010101" charset="-122"/>
                <a:ea typeface="仿宋" panose="02010609060101010101" charset="-122"/>
                <a:cs typeface="仿宋" panose="02010609060101010101" charset="-122"/>
              </a:rPr>
              <a:t>2001</a:t>
            </a:r>
            <a:r>
              <a:rPr lang="zh-CN" altLang="en-US" sz="2800" b="1">
                <a:solidFill>
                  <a:srgbClr val="C00000"/>
                </a:solidFill>
                <a:latin typeface="仿宋" panose="02010609060101010101" charset="-122"/>
                <a:ea typeface="仿宋" panose="02010609060101010101" charset="-122"/>
                <a:cs typeface="仿宋" panose="02010609060101010101" charset="-122"/>
              </a:rPr>
              <a:t>年</a:t>
            </a:r>
            <a:r>
              <a:rPr lang="en-US" altLang="zh-CN" sz="2800" b="1">
                <a:solidFill>
                  <a:srgbClr val="C00000"/>
                </a:solidFill>
                <a:latin typeface="仿宋" panose="02010609060101010101" charset="-122"/>
                <a:ea typeface="仿宋" panose="02010609060101010101" charset="-122"/>
                <a:cs typeface="仿宋" panose="02010609060101010101" charset="-122"/>
              </a:rPr>
              <a:t>12</a:t>
            </a:r>
            <a:r>
              <a:rPr lang="zh-CN" altLang="en-US" sz="2800" b="1">
                <a:solidFill>
                  <a:srgbClr val="C00000"/>
                </a:solidFill>
                <a:latin typeface="仿宋" panose="02010609060101010101" charset="-122"/>
                <a:ea typeface="仿宋" panose="02010609060101010101" charset="-122"/>
                <a:cs typeface="仿宋" panose="02010609060101010101" charset="-122"/>
              </a:rPr>
              <a:t>月</a:t>
            </a:r>
            <a:r>
              <a:rPr lang="zh-CN" altLang="en-US" sz="2800">
                <a:latin typeface="仿宋" panose="02010609060101010101" charset="-122"/>
                <a:ea typeface="仿宋" panose="02010609060101010101" charset="-122"/>
                <a:cs typeface="仿宋" panose="02010609060101010101" charset="-122"/>
              </a:rPr>
              <a:t>，在经过长达</a:t>
            </a:r>
            <a:r>
              <a:rPr lang="en-US" altLang="zh-CN" sz="2800">
                <a:latin typeface="仿宋" panose="02010609060101010101" charset="-122"/>
                <a:ea typeface="仿宋" panose="02010609060101010101" charset="-122"/>
                <a:cs typeface="仿宋" panose="02010609060101010101" charset="-122"/>
              </a:rPr>
              <a:t>15</a:t>
            </a:r>
            <a:r>
              <a:rPr lang="zh-CN" altLang="en-US" sz="2800">
                <a:latin typeface="仿宋" panose="02010609060101010101" charset="-122"/>
                <a:ea typeface="仿宋" panose="02010609060101010101" charset="-122"/>
                <a:cs typeface="仿宋" panose="02010609060101010101" charset="-122"/>
              </a:rPr>
              <a:t>年艰难曲折的谈判历程后，中国成为世界贸易组织（</a:t>
            </a:r>
            <a:r>
              <a:rPr lang="en-US" altLang="zh-CN" sz="2800">
                <a:latin typeface="仿宋" panose="02010609060101010101" charset="-122"/>
                <a:ea typeface="仿宋" panose="02010609060101010101" charset="-122"/>
                <a:cs typeface="仿宋" panose="02010609060101010101" charset="-122"/>
              </a:rPr>
              <a:t>WTO</a:t>
            </a:r>
            <a:r>
              <a:rPr lang="zh-CN" altLang="en-US" sz="2800">
                <a:latin typeface="仿宋" panose="02010609060101010101" charset="-122"/>
                <a:ea typeface="仿宋" panose="02010609060101010101" charset="-122"/>
                <a:cs typeface="仿宋" panose="02010609060101010101" charset="-122"/>
              </a:rPr>
              <a:t>）的成员。</a:t>
            </a:r>
            <a:endParaRPr lang="zh-CN" altLang="en-US" sz="2800">
              <a:latin typeface="仿宋" panose="02010609060101010101" charset="-122"/>
              <a:ea typeface="仿宋" panose="02010609060101010101" charset="-122"/>
              <a:cs typeface="仿宋" panose="02010609060101010101" charset="-122"/>
            </a:endParaRPr>
          </a:p>
        </p:txBody>
      </p:sp>
      <p:sp>
        <p:nvSpPr>
          <p:cNvPr id="10" name="文本框 9"/>
          <p:cNvSpPr txBox="1"/>
          <p:nvPr/>
        </p:nvSpPr>
        <p:spPr>
          <a:xfrm>
            <a:off x="173355" y="5589270"/>
            <a:ext cx="11864340" cy="1076325"/>
          </a:xfrm>
          <a:prstGeom prst="rect">
            <a:avLst/>
          </a:prstGeom>
          <a:solidFill>
            <a:srgbClr val="C00000"/>
          </a:solidFill>
        </p:spPr>
        <p:txBody>
          <a:bodyPr wrap="square" rtlCol="0" anchor="t">
            <a:spAutoFit/>
          </a:bodyPr>
          <a:p>
            <a:pPr defTabSz="266700"/>
            <a:r>
              <a:rPr lang="zh-CN" altLang="en-US" sz="3200">
                <a:solidFill>
                  <a:schemeClr val="accent4">
                    <a:lumMod val="40000"/>
                    <a:lumOff val="60000"/>
                  </a:schemeClr>
                </a:solidFill>
                <a:latin typeface="江西拙楷" panose="02010600040101010101" charset="-122"/>
                <a:ea typeface="江西拙楷" panose="02010600040101010101" charset="-122"/>
                <a:cs typeface="江西拙楷" panose="02010600040101010101" charset="-122"/>
                <a:sym typeface="+mn-ea"/>
              </a:rPr>
              <a:t>加入世界贸易组织，使中国在全球化进程中获得参与制定规则和竞争的有利位置，标志着中国对外开放进入了一个新的发展阶段。</a:t>
            </a:r>
            <a:endParaRPr lang="zh-CN" altLang="en-US" sz="3200">
              <a:solidFill>
                <a:schemeClr val="accent4">
                  <a:lumMod val="40000"/>
                  <a:lumOff val="60000"/>
                </a:schemeClr>
              </a:solidFill>
              <a:latin typeface="江西拙楷" panose="02010600040101010101" charset="-122"/>
              <a:ea typeface="江西拙楷" panose="02010600040101010101" charset="-122"/>
              <a:cs typeface="江西拙楷" panose="0201060004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WTO20周年 B站上传版本(Av977155899,P1)">
            <a:hlinkClick r:id="" action="ppaction://media"/>
          </p:cNvPr>
          <p:cNvPicPr/>
          <p:nvPr>
            <a:videoFile r:link="rId1"/>
            <p:extLst>
              <p:ext uri="{DAA4B4D4-6D71-4841-9C94-3DE7FCFB9230}">
                <p14:media xmlns:p14="http://schemas.microsoft.com/office/powerpoint/2010/main" r:embed="rId2">
                  <p14:trim end="5707.000000"/>
                </p14:media>
              </p:ext>
            </p:extLst>
          </p:nvPr>
        </p:nvPicPr>
        <p:blipFill>
          <a:blip r:embed="rId3"/>
          <a:stretch>
            <a:fillRect/>
          </a:stretch>
        </p:blipFill>
        <p:spPr>
          <a:xfrm>
            <a:off x="-71120" y="-40640"/>
            <a:ext cx="12260580" cy="6920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indefinite"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pic>
        <p:nvPicPr>
          <p:cNvPr id="7" name="图片 6"/>
          <p:cNvPicPr>
            <a:picLocks noChangeAspect="1"/>
          </p:cNvPicPr>
          <p:nvPr>
            <p:custDataLst>
              <p:tags r:id="rId3"/>
            </p:custDataLst>
          </p:nvPr>
        </p:nvPicPr>
        <p:blipFill>
          <a:blip r:embed="rId4">
            <a:clrChange>
              <a:clrFrom>
                <a:srgbClr val="D4E7EA">
                  <a:alpha val="100000"/>
                </a:srgbClr>
              </a:clrFrom>
              <a:clrTo>
                <a:srgbClr val="D4E7EA">
                  <a:alpha val="100000"/>
                  <a:alpha val="0"/>
                </a:srgbClr>
              </a:clrTo>
            </a:clrChange>
          </a:blip>
          <a:stretch>
            <a:fillRect/>
          </a:stretch>
        </p:blipFill>
        <p:spPr>
          <a:xfrm>
            <a:off x="199390" y="868045"/>
            <a:ext cx="3329305" cy="5784850"/>
          </a:xfrm>
          <a:prstGeom prst="rect">
            <a:avLst/>
          </a:prstGeom>
        </p:spPr>
      </p:pic>
      <p:sp>
        <p:nvSpPr>
          <p:cNvPr id="8" name="五边形 7"/>
          <p:cNvSpPr/>
          <p:nvPr/>
        </p:nvSpPr>
        <p:spPr>
          <a:xfrm>
            <a:off x="77470" y="153035"/>
            <a:ext cx="4173855" cy="525145"/>
          </a:xfrm>
          <a:prstGeom prst="homePlate">
            <a:avLst/>
          </a:prstGeom>
          <a:solidFill>
            <a:srgbClr val="3E96B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800">
                <a:latin typeface="江西拙楷" panose="02010600040101010101" charset="-122"/>
                <a:ea typeface="江西拙楷" panose="02010600040101010101" charset="-122"/>
                <a:cs typeface="江西拙楷" panose="02010600040101010101" charset="-122"/>
              </a:rPr>
              <a:t>小小票证，见证时代变迁</a:t>
            </a:r>
            <a:endParaRPr lang="zh-CN" altLang="en-US" sz="2800">
              <a:latin typeface="江西拙楷" panose="02010600040101010101" charset="-122"/>
              <a:ea typeface="江西拙楷" panose="02010600040101010101" charset="-122"/>
              <a:cs typeface="江西拙楷" panose="02010600040101010101" charset="-122"/>
            </a:endParaRPr>
          </a:p>
        </p:txBody>
      </p:sp>
      <p:pic>
        <p:nvPicPr>
          <p:cNvPr id="10" name="图片 9"/>
          <p:cNvPicPr/>
          <p:nvPr/>
        </p:nvPicPr>
        <p:blipFill>
          <a:blip r:embed="rId5">
            <a:clrChange>
              <a:clrFrom>
                <a:srgbClr val="0B0B0B">
                  <a:alpha val="100000"/>
                </a:srgbClr>
              </a:clrFrom>
              <a:clrTo>
                <a:srgbClr val="0B0B0B">
                  <a:alpha val="100000"/>
                  <a:alpha val="0"/>
                </a:srgbClr>
              </a:clrTo>
            </a:clrChange>
          </a:blip>
          <a:srcRect t="1967"/>
          <a:stretch>
            <a:fillRect/>
          </a:stretch>
        </p:blipFill>
        <p:spPr>
          <a:xfrm>
            <a:off x="3427095" y="868045"/>
            <a:ext cx="3375660" cy="5848350"/>
          </a:xfrm>
          <a:prstGeom prst="rect">
            <a:avLst/>
          </a:prstGeom>
          <a:solidFill>
            <a:srgbClr val="D2E1E6">
              <a:alpha val="90000"/>
            </a:srgbClr>
          </a:solidFill>
        </p:spPr>
      </p:pic>
      <p:grpSp>
        <p:nvGrpSpPr>
          <p:cNvPr id="4" name="组合 3"/>
          <p:cNvGrpSpPr/>
          <p:nvPr/>
        </p:nvGrpSpPr>
        <p:grpSpPr>
          <a:xfrm>
            <a:off x="6899275" y="717550"/>
            <a:ext cx="5089525" cy="5935980"/>
            <a:chOff x="12498" y="1894"/>
            <a:chExt cx="5710" cy="7576"/>
          </a:xfrm>
        </p:grpSpPr>
        <p:sp>
          <p:nvSpPr>
            <p:cNvPr id="5" name="矩形 4"/>
            <p:cNvSpPr/>
            <p:nvPr/>
          </p:nvSpPr>
          <p:spPr>
            <a:xfrm>
              <a:off x="12498" y="1894"/>
              <a:ext cx="5710" cy="7576"/>
            </a:xfrm>
            <a:prstGeom prst="rect">
              <a:avLst/>
            </a:prstGeom>
            <a:solidFill>
              <a:schemeClr val="bg1"/>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汉仪中宋S" panose="00020600040101010101" charset="-122"/>
              </a:endParaRPr>
            </a:p>
          </p:txBody>
        </p:sp>
        <p:pic>
          <p:nvPicPr>
            <p:cNvPr id="6" name="图片 5"/>
            <p:cNvPicPr>
              <a:picLocks noChangeAspect="1"/>
            </p:cNvPicPr>
            <p:nvPr/>
          </p:nvPicPr>
          <p:blipFill>
            <a:blip r:embed="rId6"/>
            <a:stretch>
              <a:fillRect/>
            </a:stretch>
          </p:blipFill>
          <p:spPr>
            <a:xfrm>
              <a:off x="12722" y="2089"/>
              <a:ext cx="5351" cy="7186"/>
            </a:xfrm>
            <a:prstGeom prst="rect">
              <a:avLst/>
            </a:prstGeom>
            <a:effectLst>
              <a:glow rad="139700">
                <a:schemeClr val="accent3">
                  <a:satMod val="175000"/>
                  <a:alpha val="40000"/>
                </a:schemeClr>
              </a:glo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12192635" cy="685863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5" name="矩形 4"/>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lang="zh-CN" sz="2800">
                <a:solidFill>
                  <a:sysClr val="window" lastClr="FFFFFF"/>
                </a:solidFill>
                <a:latin typeface="楷体" panose="02010609060101010101" charset="-122"/>
                <a:ea typeface="楷体" panose="02010609060101010101" charset="-122"/>
                <a:cs typeface="楷体" panose="02010609060101010101" charset="-122"/>
              </a:rPr>
              <a:t>肆</a:t>
            </a:r>
            <a:r>
              <a:rPr sz="2800">
                <a:solidFill>
                  <a:sysClr val="window" lastClr="FFFFFF"/>
                </a:solidFill>
                <a:latin typeface="楷体" panose="02010609060101010101" charset="-122"/>
                <a:ea typeface="楷体" panose="02010609060101010101" charset="-122"/>
                <a:cs typeface="楷体" panose="02010609060101010101" charset="-122"/>
              </a:rPr>
              <a:t>·</a:t>
            </a:r>
            <a:r>
              <a:rPr lang="zh-CN" altLang="en-US" sz="2800">
                <a:solidFill>
                  <a:sysClr val="window" lastClr="FFFFFF"/>
                </a:solidFill>
                <a:latin typeface="楷体" panose="02010609060101010101" charset="-122"/>
                <a:ea typeface="楷体" panose="02010609060101010101" charset="-122"/>
                <a:cs typeface="楷体" panose="02010609060101010101" charset="-122"/>
              </a:rPr>
              <a:t>跨世纪发展战略</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3"/>
            </p:custDataLst>
          </p:nvPr>
        </p:nvSpPr>
        <p:spPr>
          <a:xfrm>
            <a:off x="143510" y="732155"/>
            <a:ext cx="3115945" cy="521970"/>
          </a:xfrm>
          <a:prstGeom prst="rect">
            <a:avLst/>
          </a:prstGeom>
          <a:solidFill>
            <a:schemeClr val="bg1"/>
          </a:solidFill>
          <a:ln>
            <a:solidFill>
              <a:srgbClr val="9A5454"/>
            </a:solidFill>
          </a:ln>
        </p:spPr>
        <p:txBody>
          <a:bodyPr wrap="square" rtlCol="0">
            <a:spAutoFit/>
          </a:bodyPr>
          <a:lstStyle/>
          <a:p>
            <a:r>
              <a:rPr lang="en-US" sz="2800">
                <a:solidFill>
                  <a:srgbClr val="C00000"/>
                </a:solidFill>
                <a:latin typeface="楷体" panose="02010609060101010101" charset="-122"/>
                <a:ea typeface="楷体" panose="02010609060101010101" charset="-122"/>
                <a:cs typeface="楷体" panose="02010609060101010101" charset="-122"/>
              </a:rPr>
              <a:t>1.</a:t>
            </a:r>
            <a:r>
              <a:rPr lang="zh-CN" altLang="en-US" sz="2800">
                <a:solidFill>
                  <a:srgbClr val="C00000"/>
                </a:solidFill>
                <a:latin typeface="楷体" panose="02010609060101010101" charset="-122"/>
                <a:ea typeface="楷体" panose="02010609060101010101" charset="-122"/>
                <a:cs typeface="楷体" panose="02010609060101010101" charset="-122"/>
              </a:rPr>
              <a:t>科教兴国战略</a:t>
            </a:r>
            <a:r>
              <a:rPr lang="zh-CN" altLang="en-US" sz="2400">
                <a:solidFill>
                  <a:srgbClr val="9A5454"/>
                </a:solidFill>
                <a:latin typeface="楷体" panose="02010609060101010101" charset="-122"/>
                <a:ea typeface="楷体" panose="02010609060101010101" charset="-122"/>
                <a:cs typeface="楷体" panose="02010609060101010101" charset="-122"/>
              </a:rPr>
              <a:t>：</a:t>
            </a:r>
            <a:endParaRPr lang="zh-CN" altLang="en-US" sz="2400">
              <a:solidFill>
                <a:srgbClr val="9A5454"/>
              </a:solidFill>
              <a:latin typeface="楷体" panose="02010609060101010101" charset="-122"/>
              <a:ea typeface="楷体" panose="02010609060101010101" charset="-122"/>
              <a:cs typeface="楷体" panose="02010609060101010101" charset="-122"/>
            </a:endParaRPr>
          </a:p>
        </p:txBody>
      </p:sp>
      <p:sp>
        <p:nvSpPr>
          <p:cNvPr id="6" name="文本框 5"/>
          <p:cNvSpPr txBox="1"/>
          <p:nvPr>
            <p:custDataLst>
              <p:tags r:id="rId4"/>
            </p:custDataLst>
          </p:nvPr>
        </p:nvSpPr>
        <p:spPr bwMode="auto">
          <a:xfrm>
            <a:off x="244475" y="1342390"/>
            <a:ext cx="7762875" cy="544338"/>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buClrTx/>
              <a:buSzTx/>
              <a:buFont typeface="Wingdings" panose="05000000000000000000" charset="0"/>
              <a:buChar char="Ø"/>
              <a:defRPr/>
            </a:pPr>
            <a:r>
              <a:rPr lang="zh-CN" sz="2400">
                <a:solidFill>
                  <a:srgbClr val="002060"/>
                </a:solidFill>
                <a:latin typeface="宋体" panose="02010600030101010101" pitchFamily="2" charset="-122"/>
                <a:cs typeface="宋体" panose="02010600030101010101" pitchFamily="2" charset="-122"/>
                <a:sym typeface="+mn-ea"/>
              </a:rPr>
              <a:t>时间</a:t>
            </a:r>
            <a:r>
              <a:rPr sz="2400">
                <a:solidFill>
                  <a:srgbClr val="002060"/>
                </a:solidFill>
                <a:latin typeface="宋体" panose="02010600030101010101" pitchFamily="2" charset="-122"/>
                <a:cs typeface="宋体" panose="02010600030101010101" pitchFamily="2" charset="-122"/>
                <a:sym typeface="+mn-ea"/>
              </a:rPr>
              <a:t>：</a:t>
            </a:r>
            <a:r>
              <a:rPr lang="zh-CN" altLang="en-US" sz="2600" noProof="0">
                <a:solidFill>
                  <a:srgbClr val="C00000"/>
                </a:solidFill>
                <a:effectLst/>
                <a:latin typeface="楷体" panose="02010609060101010101" charset="-122"/>
                <a:ea typeface="楷体" panose="02010609060101010101" charset="-122"/>
                <a:cs typeface="宋体" panose="02010600030101010101" pitchFamily="2" charset="-122"/>
                <a:sym typeface="+mn-ea"/>
              </a:rPr>
              <a:t>1995年</a:t>
            </a:r>
            <a:r>
              <a:rPr lang="zh-CN" altLang="en-US" sz="2600" noProof="0">
                <a:solidFill>
                  <a:schemeClr val="tx1"/>
                </a:solidFill>
                <a:effectLst/>
                <a:latin typeface="楷体" panose="02010609060101010101" charset="-122"/>
                <a:ea typeface="楷体" panose="02010609060101010101" charset="-122"/>
                <a:cs typeface="宋体" panose="02010600030101010101" pitchFamily="2" charset="-122"/>
                <a:sym typeface="+mn-ea"/>
              </a:rPr>
              <a:t>，中共中央确定实施</a:t>
            </a:r>
            <a:r>
              <a:rPr lang="zh-CN" altLang="en-US" sz="2600" noProof="0">
                <a:solidFill>
                  <a:srgbClr val="C00000"/>
                </a:solidFill>
                <a:effectLst/>
                <a:latin typeface="楷体" panose="02010609060101010101" charset="-122"/>
                <a:ea typeface="楷体" panose="02010609060101010101" charset="-122"/>
                <a:cs typeface="宋体" panose="02010600030101010101" pitchFamily="2" charset="-122"/>
                <a:sym typeface="+mn-ea"/>
              </a:rPr>
              <a:t>科教兴国战略</a:t>
            </a:r>
            <a:r>
              <a:rPr lang="zh-CN" altLang="en-US" sz="2600" noProof="0">
                <a:solidFill>
                  <a:schemeClr val="tx1"/>
                </a:solidFill>
                <a:effectLst/>
                <a:latin typeface="楷体" panose="02010609060101010101" charset="-122"/>
                <a:ea typeface="楷体" panose="02010609060101010101" charset="-122"/>
                <a:cs typeface="宋体" panose="02010600030101010101" pitchFamily="2" charset="-122"/>
                <a:sym typeface="+mn-ea"/>
              </a:rPr>
              <a:t>。</a:t>
            </a:r>
            <a:endParaRPr lang="zh-CN" altLang="en-US" sz="2600" noProof="0">
              <a:solidFill>
                <a:schemeClr val="tx1"/>
              </a:solidFill>
              <a:effectLst/>
              <a:latin typeface="楷体" panose="02010609060101010101" charset="-122"/>
              <a:ea typeface="楷体" panose="02010609060101010101" charset="-122"/>
              <a:cs typeface="宋体" panose="02010600030101010101" pitchFamily="2" charset="-122"/>
              <a:sym typeface="+mn-ea"/>
            </a:endParaRPr>
          </a:p>
        </p:txBody>
      </p:sp>
      <p:sp>
        <p:nvSpPr>
          <p:cNvPr id="9" name="文本框 8"/>
          <p:cNvSpPr txBox="1"/>
          <p:nvPr>
            <p:custDataLst>
              <p:tags r:id="rId5"/>
            </p:custDataLst>
          </p:nvPr>
        </p:nvSpPr>
        <p:spPr bwMode="auto">
          <a:xfrm>
            <a:off x="244475" y="2223135"/>
            <a:ext cx="7762875" cy="1431332"/>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lnSpc>
                <a:spcPct val="100000"/>
              </a:lnSpc>
              <a:buClrTx/>
              <a:buSzTx/>
              <a:buFont typeface="Wingdings" panose="05000000000000000000" charset="0"/>
              <a:buChar char="Ø"/>
              <a:defRPr/>
            </a:pPr>
            <a:r>
              <a:rPr lang="zh-CN" sz="2400">
                <a:solidFill>
                  <a:srgbClr val="002060"/>
                </a:solidFill>
                <a:latin typeface="宋体" panose="02010600030101010101" pitchFamily="2" charset="-122"/>
                <a:cs typeface="宋体" panose="02010600030101010101" pitchFamily="2" charset="-122"/>
                <a:sym typeface="+mn-ea"/>
              </a:rPr>
              <a:t>核心：</a:t>
            </a:r>
            <a:r>
              <a:rPr lang="zh-CN" altLang="en-US" sz="2600" noProof="0">
                <a:effectLst/>
                <a:latin typeface="楷体" panose="02010609060101010101" charset="-122"/>
                <a:ea typeface="楷体" panose="02010609060101010101" charset="-122"/>
                <a:cs typeface="宋体" panose="02010600030101010101" pitchFamily="2" charset="-122"/>
                <a:sym typeface="+mn-ea"/>
              </a:rPr>
              <a:t>全面落实</a:t>
            </a:r>
            <a:r>
              <a:rPr lang="zh-CN" altLang="en-US" sz="2600" b="1" noProof="0">
                <a:solidFill>
                  <a:srgbClr val="C00000"/>
                </a:solidFill>
                <a:effectLst/>
                <a:latin typeface="楷体" panose="02010609060101010101" charset="-122"/>
                <a:ea typeface="楷体" panose="02010609060101010101" charset="-122"/>
                <a:cs typeface="宋体" panose="02010600030101010101" pitchFamily="2" charset="-122"/>
                <a:sym typeface="+mn-ea"/>
              </a:rPr>
              <a:t>科学技术是第一生产力</a:t>
            </a:r>
            <a:r>
              <a:rPr lang="zh-CN" altLang="en-US" sz="2600" noProof="0">
                <a:effectLst/>
                <a:latin typeface="楷体" panose="02010609060101010101" charset="-122"/>
                <a:ea typeface="楷体" panose="02010609060101010101" charset="-122"/>
                <a:cs typeface="宋体" panose="02010600030101010101" pitchFamily="2" charset="-122"/>
                <a:sym typeface="+mn-ea"/>
              </a:rPr>
              <a:t>要求，把经济建设转移到</a:t>
            </a:r>
            <a:r>
              <a:rPr lang="zh-CN" altLang="en-US" sz="2600" b="1" noProof="0">
                <a:solidFill>
                  <a:srgbClr val="C00000"/>
                </a:solidFill>
                <a:effectLst/>
                <a:latin typeface="楷体" panose="02010609060101010101" charset="-122"/>
                <a:ea typeface="楷体" panose="02010609060101010101" charset="-122"/>
                <a:cs typeface="宋体" panose="02010600030101010101" pitchFamily="2" charset="-122"/>
                <a:sym typeface="+mn-ea"/>
              </a:rPr>
              <a:t>依靠科技进步和提高劳动者素质</a:t>
            </a:r>
            <a:r>
              <a:rPr lang="zh-CN" altLang="en-US" sz="2600" noProof="0">
                <a:effectLst/>
                <a:latin typeface="楷体" panose="02010609060101010101" charset="-122"/>
                <a:ea typeface="楷体" panose="02010609060101010101" charset="-122"/>
                <a:cs typeface="宋体" panose="02010600030101010101" pitchFamily="2" charset="-122"/>
                <a:sym typeface="+mn-ea"/>
              </a:rPr>
              <a:t>的轨道上来。</a:t>
            </a:r>
            <a:endParaRPr lang="zh-CN" altLang="en-US" sz="2600" noProof="0">
              <a:solidFill>
                <a:srgbClr val="880000"/>
              </a:solidFill>
              <a:effectLst/>
              <a:latin typeface="楷体" panose="02010609060101010101" charset="-122"/>
              <a:ea typeface="楷体" panose="02010609060101010101" charset="-122"/>
              <a:cs typeface="宋体" panose="02010600030101010101" pitchFamily="2" charset="-122"/>
              <a:sym typeface="+mn-ea"/>
            </a:endParaRPr>
          </a:p>
        </p:txBody>
      </p:sp>
      <p:sp>
        <p:nvSpPr>
          <p:cNvPr id="7" name="文本框 6"/>
          <p:cNvSpPr txBox="1"/>
          <p:nvPr>
            <p:custDataLst>
              <p:tags r:id="rId6"/>
            </p:custDataLst>
          </p:nvPr>
        </p:nvSpPr>
        <p:spPr bwMode="auto">
          <a:xfrm>
            <a:off x="244475" y="4022725"/>
            <a:ext cx="7762875" cy="987996"/>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lnSpc>
                <a:spcPct val="100000"/>
              </a:lnSpc>
              <a:buClrTx/>
              <a:buSzTx/>
              <a:buFont typeface="Wingdings" panose="05000000000000000000" charset="0"/>
              <a:buChar char="Ø"/>
              <a:defRPr/>
            </a:pPr>
            <a:r>
              <a:rPr lang="zh-CN" sz="2400">
                <a:solidFill>
                  <a:srgbClr val="002060"/>
                </a:solidFill>
                <a:latin typeface="宋体" panose="02010600030101010101" pitchFamily="2" charset="-122"/>
                <a:cs typeface="宋体" panose="02010600030101010101" pitchFamily="2" charset="-122"/>
                <a:sym typeface="+mn-ea"/>
              </a:rPr>
              <a:t>举措</a:t>
            </a:r>
            <a:r>
              <a:rPr sz="2400">
                <a:solidFill>
                  <a:srgbClr val="002060"/>
                </a:solidFill>
                <a:latin typeface="宋体" panose="02010600030101010101" pitchFamily="2" charset="-122"/>
                <a:cs typeface="宋体" panose="02010600030101010101" pitchFamily="2" charset="-122"/>
                <a:sym typeface="+mn-ea"/>
              </a:rPr>
              <a:t>：</a:t>
            </a:r>
            <a:r>
              <a:rPr lang="zh-CN" altLang="en-US" sz="2600" noProof="0">
                <a:effectLst/>
                <a:latin typeface="楷体" panose="02010609060101010101" charset="-122"/>
                <a:ea typeface="楷体" panose="02010609060101010101" charset="-122"/>
                <a:cs typeface="宋体" panose="02010600030101010101" pitchFamily="2" charset="-122"/>
                <a:sym typeface="+mn-ea"/>
              </a:rPr>
              <a:t>党和政府实施国家重点基础研究发展计划，</a:t>
            </a:r>
            <a:r>
              <a:rPr lang="zh-CN" altLang="en-US" sz="2600" b="1" noProof="0">
                <a:solidFill>
                  <a:srgbClr val="C00000"/>
                </a:solidFill>
                <a:effectLst/>
                <a:latin typeface="楷体" panose="02010609060101010101" charset="-122"/>
                <a:ea typeface="楷体" panose="02010609060101010101" charset="-122"/>
                <a:cs typeface="宋体" panose="02010600030101010101" pitchFamily="2" charset="-122"/>
                <a:sym typeface="+mn-ea"/>
              </a:rPr>
              <a:t>全面推进素质教育</a:t>
            </a:r>
            <a:r>
              <a:rPr lang="zh-CN" altLang="en-US" sz="2600" noProof="0">
                <a:effectLst/>
                <a:latin typeface="楷体" panose="02010609060101010101" charset="-122"/>
                <a:ea typeface="楷体" panose="02010609060101010101" charset="-122"/>
                <a:cs typeface="宋体" panose="02010600030101010101" pitchFamily="2" charset="-122"/>
                <a:sym typeface="+mn-ea"/>
              </a:rPr>
              <a:t>，加快</a:t>
            </a:r>
            <a:r>
              <a:rPr lang="zh-CN" altLang="en-US" sz="2600" b="1" noProof="0">
                <a:solidFill>
                  <a:srgbClr val="C00000"/>
                </a:solidFill>
                <a:effectLst/>
                <a:latin typeface="楷体" panose="02010609060101010101" charset="-122"/>
                <a:ea typeface="楷体" panose="02010609060101010101" charset="-122"/>
                <a:cs typeface="宋体" panose="02010600030101010101" pitchFamily="2" charset="-122"/>
                <a:sym typeface="+mn-ea"/>
              </a:rPr>
              <a:t>高等教育</a:t>
            </a:r>
            <a:r>
              <a:rPr lang="zh-CN" altLang="en-US" sz="2600" noProof="0">
                <a:effectLst/>
                <a:latin typeface="楷体" panose="02010609060101010101" charset="-122"/>
                <a:ea typeface="楷体" panose="02010609060101010101" charset="-122"/>
                <a:cs typeface="宋体" panose="02010600030101010101" pitchFamily="2" charset="-122"/>
                <a:sym typeface="+mn-ea"/>
              </a:rPr>
              <a:t>改革发展。</a:t>
            </a:r>
            <a:endParaRPr lang="zh-CN" altLang="en-US" sz="2600">
              <a:solidFill>
                <a:srgbClr val="880000"/>
              </a:solidFill>
              <a:latin typeface="宋体" panose="02010600030101010101" pitchFamily="2" charset="-122"/>
              <a:cs typeface="宋体" panose="02010600030101010101" pitchFamily="2" charset="-122"/>
              <a:sym typeface="+mn-ea"/>
            </a:endParaRPr>
          </a:p>
        </p:txBody>
      </p:sp>
      <p:sp>
        <p:nvSpPr>
          <p:cNvPr id="8" name="文本框 7"/>
          <p:cNvSpPr txBox="1"/>
          <p:nvPr>
            <p:custDataLst>
              <p:tags r:id="rId7"/>
            </p:custDataLst>
          </p:nvPr>
        </p:nvSpPr>
        <p:spPr bwMode="auto">
          <a:xfrm>
            <a:off x="244475" y="5413375"/>
            <a:ext cx="7762875" cy="988000"/>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lnSpc>
                <a:spcPct val="100000"/>
              </a:lnSpc>
              <a:buClrTx/>
              <a:buSzTx/>
              <a:buFont typeface="Wingdings" panose="05000000000000000000" charset="0"/>
              <a:buChar char="Ø"/>
              <a:defRPr/>
            </a:pPr>
            <a:r>
              <a:rPr lang="zh-CN" sz="2400">
                <a:solidFill>
                  <a:srgbClr val="002060"/>
                </a:solidFill>
                <a:latin typeface="宋体" panose="02010600030101010101" pitchFamily="2" charset="-122"/>
                <a:cs typeface="宋体" panose="02010600030101010101" pitchFamily="2" charset="-122"/>
                <a:sym typeface="+mn-ea"/>
              </a:rPr>
              <a:t>成就</a:t>
            </a:r>
            <a:r>
              <a:rPr sz="2400">
                <a:solidFill>
                  <a:srgbClr val="002060"/>
                </a:solidFill>
                <a:latin typeface="宋体" panose="02010600030101010101" pitchFamily="2" charset="-122"/>
                <a:cs typeface="宋体" panose="02010600030101010101" pitchFamily="2" charset="-122"/>
                <a:sym typeface="+mn-ea"/>
              </a:rPr>
              <a:t>：</a:t>
            </a:r>
            <a:r>
              <a:rPr lang="zh-CN" altLang="en-US" sz="2600" b="1" noProof="0">
                <a:solidFill>
                  <a:srgbClr val="C00000"/>
                </a:solidFill>
                <a:effectLst/>
                <a:latin typeface="楷体" panose="02010609060101010101" charset="-122"/>
                <a:ea typeface="楷体" panose="02010609060101010101" charset="-122"/>
                <a:cs typeface="宋体" panose="02010600030101010101" pitchFamily="2" charset="-122"/>
                <a:sym typeface="+mn-ea"/>
              </a:rPr>
              <a:t>神舟一号飞船成功发射</a:t>
            </a:r>
            <a:r>
              <a:rPr lang="zh-CN" altLang="en-US" sz="2600" noProof="0">
                <a:effectLst/>
                <a:latin typeface="楷体" panose="02010609060101010101" charset="-122"/>
                <a:ea typeface="楷体" panose="02010609060101010101" charset="-122"/>
                <a:cs typeface="宋体" panose="02010600030101010101" pitchFamily="2" charset="-122"/>
                <a:sym typeface="+mn-ea"/>
              </a:rPr>
              <a:t>；国家最高科学技术奖设立；《中华人民共和国</a:t>
            </a:r>
            <a:r>
              <a:rPr lang="zh-CN" altLang="en-US" sz="2600" b="1" noProof="0">
                <a:solidFill>
                  <a:srgbClr val="C00000"/>
                </a:solidFill>
                <a:effectLst/>
                <a:latin typeface="楷体" panose="02010609060101010101" charset="-122"/>
                <a:ea typeface="楷体" panose="02010609060101010101" charset="-122"/>
                <a:cs typeface="宋体" panose="02010600030101010101" pitchFamily="2" charset="-122"/>
                <a:sym typeface="+mn-ea"/>
              </a:rPr>
              <a:t>教育法</a:t>
            </a:r>
            <a:r>
              <a:rPr lang="zh-CN" altLang="en-US" sz="2600" noProof="0">
                <a:effectLst/>
                <a:latin typeface="楷体" panose="02010609060101010101" charset="-122"/>
                <a:ea typeface="楷体" panose="02010609060101010101" charset="-122"/>
                <a:cs typeface="宋体" panose="02010600030101010101" pitchFamily="2" charset="-122"/>
                <a:sym typeface="+mn-ea"/>
              </a:rPr>
              <a:t>》正式实施。</a:t>
            </a:r>
            <a:endParaRPr lang="zh-CN" altLang="en-US" sz="2600" noProof="0">
              <a:effectLst/>
              <a:latin typeface="楷体" panose="02010609060101010101" charset="-122"/>
              <a:ea typeface="楷体" panose="02010609060101010101" charset="-122"/>
              <a:cs typeface="宋体" panose="02010600030101010101" pitchFamily="2" charset="-122"/>
              <a:sym typeface="+mn-ea"/>
            </a:endParaRPr>
          </a:p>
        </p:txBody>
      </p:sp>
      <p:pic>
        <p:nvPicPr>
          <p:cNvPr id="10" name="图片 9"/>
          <p:cNvPicPr/>
          <p:nvPr>
            <p:custDataLst>
              <p:tags r:id="rId8"/>
            </p:custDataLst>
          </p:nvPr>
        </p:nvPicPr>
        <p:blipFill>
          <a:blip r:embed="rId9"/>
          <a:stretch>
            <a:fillRect/>
          </a:stretch>
        </p:blipFill>
        <p:spPr>
          <a:xfrm>
            <a:off x="8229600" y="3858895"/>
            <a:ext cx="3756660" cy="2853055"/>
          </a:xfrm>
          <a:prstGeom prst="rect">
            <a:avLst/>
          </a:prstGeom>
        </p:spPr>
      </p:pic>
      <p:pic>
        <p:nvPicPr>
          <p:cNvPr id="11" name="图片 10"/>
          <p:cNvPicPr/>
          <p:nvPr>
            <p:custDataLst>
              <p:tags r:id="rId10"/>
            </p:custDataLst>
          </p:nvPr>
        </p:nvPicPr>
        <p:blipFill>
          <a:blip r:embed="rId11"/>
          <a:stretch>
            <a:fillRect/>
          </a:stretch>
        </p:blipFill>
        <p:spPr>
          <a:xfrm>
            <a:off x="8229600" y="803910"/>
            <a:ext cx="3756660" cy="2958465"/>
          </a:xfrm>
          <a:prstGeom prst="rect">
            <a:avLst/>
          </a:prstGeom>
        </p:spPr>
      </p:pic>
      <p:sp>
        <p:nvSpPr>
          <p:cNvPr id="15" name="文本框 14"/>
          <p:cNvSpPr txBox="1"/>
          <p:nvPr/>
        </p:nvSpPr>
        <p:spPr>
          <a:xfrm>
            <a:off x="8229600" y="6066790"/>
            <a:ext cx="3757295" cy="645160"/>
          </a:xfrm>
          <a:prstGeom prst="rect">
            <a:avLst/>
          </a:prstGeom>
          <a:solidFill>
            <a:schemeClr val="bg1">
              <a:alpha val="78000"/>
            </a:schemeClr>
          </a:solidFill>
        </p:spPr>
        <p:txBody>
          <a:bodyPr wrap="square" rtlCol="0">
            <a:spAutoFit/>
          </a:bodyPr>
          <a:p>
            <a:r>
              <a:rPr lang="en-US" altLang="zh-CN" b="1">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rPr>
              <a:t>1999年11月，“神舟一号”的成功发射。</a:t>
            </a:r>
            <a:endParaRPr lang="en-US" altLang="zh-CN" b="1">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6" name="文本框 15"/>
          <p:cNvSpPr txBox="1"/>
          <p:nvPr/>
        </p:nvSpPr>
        <p:spPr>
          <a:xfrm>
            <a:off x="8229600" y="3394075"/>
            <a:ext cx="3757295" cy="368300"/>
          </a:xfrm>
          <a:prstGeom prst="rect">
            <a:avLst/>
          </a:prstGeom>
          <a:solidFill>
            <a:schemeClr val="bg1">
              <a:alpha val="78000"/>
            </a:schemeClr>
          </a:solidFill>
        </p:spPr>
        <p:txBody>
          <a:bodyPr wrap="square" rtlCol="0">
            <a:spAutoFit/>
          </a:bodyPr>
          <a:p>
            <a:r>
              <a:rPr lang="en-US" altLang="zh-CN" b="1">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rPr>
              <a:t>2000</a:t>
            </a:r>
            <a:r>
              <a:rPr lang="zh-CN" altLang="en-US" b="1">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rPr>
              <a:t>年，国家最高科学技术奖设立。</a:t>
            </a:r>
            <a:endParaRPr lang="zh-CN" altLang="en-US" b="1">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7" grpId="0" bldLvl="0" animBg="1"/>
      <p:bldP spid="8" grpId="0" bldLvl="0" animBg="1"/>
      <p:bldP spid="15" grpId="0" animBg="1"/>
      <p:bldP spid="16" grpId="0" animBg="1"/>
      <p:bldP spid="4" grpId="0" bldLvl="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5" name="矩形 4"/>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lang="zh-CN" sz="2800">
                <a:solidFill>
                  <a:sysClr val="window" lastClr="FFFFFF"/>
                </a:solidFill>
                <a:latin typeface="楷体" panose="02010609060101010101" charset="-122"/>
                <a:ea typeface="楷体" panose="02010609060101010101" charset="-122"/>
                <a:cs typeface="楷体" panose="02010609060101010101" charset="-122"/>
              </a:rPr>
              <a:t>肆</a:t>
            </a:r>
            <a:r>
              <a:rPr sz="2800">
                <a:solidFill>
                  <a:sysClr val="window" lastClr="FFFFFF"/>
                </a:solidFill>
                <a:latin typeface="楷体" panose="02010609060101010101" charset="-122"/>
                <a:ea typeface="楷体" panose="02010609060101010101" charset="-122"/>
                <a:cs typeface="楷体" panose="02010609060101010101" charset="-122"/>
              </a:rPr>
              <a:t>·</a:t>
            </a:r>
            <a:r>
              <a:rPr lang="zh-CN" altLang="en-US" sz="2800">
                <a:solidFill>
                  <a:sysClr val="window" lastClr="FFFFFF"/>
                </a:solidFill>
                <a:latin typeface="楷体" panose="02010609060101010101" charset="-122"/>
                <a:ea typeface="楷体" panose="02010609060101010101" charset="-122"/>
                <a:cs typeface="楷体" panose="02010609060101010101" charset="-122"/>
              </a:rPr>
              <a:t>跨世纪发展战略</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3"/>
            </p:custDataLst>
          </p:nvPr>
        </p:nvSpPr>
        <p:spPr>
          <a:xfrm>
            <a:off x="143510" y="732155"/>
            <a:ext cx="3453130" cy="521970"/>
          </a:xfrm>
          <a:prstGeom prst="rect">
            <a:avLst/>
          </a:prstGeom>
          <a:solidFill>
            <a:schemeClr val="bg1"/>
          </a:solidFill>
          <a:ln>
            <a:solidFill>
              <a:srgbClr val="9A5454"/>
            </a:solidFill>
          </a:ln>
        </p:spPr>
        <p:txBody>
          <a:bodyPr wrap="square" rtlCol="0">
            <a:spAutoFit/>
          </a:bodyPr>
          <a:lstStyle/>
          <a:p>
            <a:r>
              <a:rPr lang="zh-CN" altLang="en-US" sz="2800">
                <a:solidFill>
                  <a:srgbClr val="C00000"/>
                </a:solidFill>
                <a:latin typeface="楷体" panose="02010609060101010101" charset="-122"/>
                <a:ea typeface="楷体" panose="02010609060101010101" charset="-122"/>
                <a:cs typeface="楷体" panose="02010609060101010101" charset="-122"/>
              </a:rPr>
              <a:t>2.可持续发展战略：</a:t>
            </a:r>
            <a:endParaRPr lang="zh-CN" altLang="en-US" sz="2800">
              <a:solidFill>
                <a:srgbClr val="C00000"/>
              </a:solidFill>
              <a:latin typeface="楷体" panose="02010609060101010101" charset="-122"/>
              <a:ea typeface="楷体" panose="02010609060101010101" charset="-122"/>
              <a:cs typeface="楷体" panose="02010609060101010101" charset="-122"/>
            </a:endParaRPr>
          </a:p>
        </p:txBody>
      </p:sp>
      <p:sp>
        <p:nvSpPr>
          <p:cNvPr id="10" name="文本框 9"/>
          <p:cNvSpPr txBox="1"/>
          <p:nvPr>
            <p:custDataLst>
              <p:tags r:id="rId4"/>
            </p:custDataLst>
          </p:nvPr>
        </p:nvSpPr>
        <p:spPr bwMode="auto">
          <a:xfrm>
            <a:off x="244475" y="1342390"/>
            <a:ext cx="11542395" cy="987936"/>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buClrTx/>
              <a:buSzTx/>
              <a:buFont typeface="Wingdings" panose="05000000000000000000" charset="0"/>
              <a:buChar char="Ø"/>
              <a:defRPr/>
            </a:pPr>
            <a:r>
              <a:rPr lang="zh-CN" sz="2400">
                <a:solidFill>
                  <a:srgbClr val="002060"/>
                </a:solidFill>
                <a:latin typeface="宋体" panose="02010600030101010101" pitchFamily="2" charset="-122"/>
                <a:cs typeface="宋体" panose="02010600030101010101" pitchFamily="2" charset="-122"/>
                <a:sym typeface="+mn-ea"/>
              </a:rPr>
              <a:t>背景</a:t>
            </a:r>
            <a:r>
              <a:rPr sz="2400">
                <a:solidFill>
                  <a:srgbClr val="002060"/>
                </a:solidFill>
                <a:latin typeface="宋体" panose="02010600030101010101" pitchFamily="2" charset="-122"/>
                <a:cs typeface="宋体" panose="02010600030101010101" pitchFamily="2" charset="-122"/>
                <a:sym typeface="+mn-ea"/>
              </a:rPr>
              <a:t>：</a:t>
            </a:r>
            <a:r>
              <a:rPr lang="zh-CN" altLang="en-US" sz="2600" noProof="0">
                <a:solidFill>
                  <a:schemeClr val="tx1"/>
                </a:solidFill>
                <a:effectLst/>
                <a:latin typeface="楷体" panose="02010609060101010101" charset="-122"/>
                <a:ea typeface="楷体" panose="02010609060101010101" charset="-122"/>
                <a:cs typeface="宋体" panose="02010600030101010101" pitchFamily="2" charset="-122"/>
                <a:sym typeface="+mn-ea"/>
              </a:rPr>
              <a:t>在我国</a:t>
            </a:r>
            <a:r>
              <a:rPr lang="zh-CN" altLang="en-US" sz="2600" b="1" noProof="0">
                <a:solidFill>
                  <a:srgbClr val="C00000"/>
                </a:solidFill>
                <a:effectLst/>
                <a:latin typeface="楷体" panose="02010609060101010101" charset="-122"/>
                <a:ea typeface="楷体" panose="02010609060101010101" charset="-122"/>
                <a:cs typeface="宋体" panose="02010600030101010101" pitchFamily="2" charset="-122"/>
                <a:sym typeface="+mn-ea"/>
              </a:rPr>
              <a:t>经济高速粗放增长、经济规模越来越大</a:t>
            </a:r>
            <a:r>
              <a:rPr lang="zh-CN" altLang="en-US" sz="2600" noProof="0">
                <a:solidFill>
                  <a:schemeClr val="tx1"/>
                </a:solidFill>
                <a:effectLst/>
                <a:latin typeface="楷体" panose="02010609060101010101" charset="-122"/>
                <a:ea typeface="楷体" panose="02010609060101010101" charset="-122"/>
                <a:cs typeface="宋体" panose="02010600030101010101" pitchFamily="2" charset="-122"/>
                <a:sym typeface="+mn-ea"/>
              </a:rPr>
              <a:t>的形势下，可持续发展问题引起党和国家的高度重视。</a:t>
            </a:r>
            <a:endParaRPr lang="zh-CN" altLang="en-US" sz="2600" noProof="0">
              <a:solidFill>
                <a:schemeClr val="tx1"/>
              </a:solidFill>
              <a:effectLst/>
              <a:latin typeface="楷体" panose="02010609060101010101" charset="-122"/>
              <a:ea typeface="楷体" panose="02010609060101010101" charset="-122"/>
              <a:cs typeface="宋体" panose="02010600030101010101" pitchFamily="2" charset="-122"/>
              <a:sym typeface="+mn-ea"/>
            </a:endParaRPr>
          </a:p>
        </p:txBody>
      </p:sp>
      <p:sp>
        <p:nvSpPr>
          <p:cNvPr id="11" name="文本框 10"/>
          <p:cNvSpPr txBox="1"/>
          <p:nvPr>
            <p:custDataLst>
              <p:tags r:id="rId5"/>
            </p:custDataLst>
          </p:nvPr>
        </p:nvSpPr>
        <p:spPr bwMode="auto">
          <a:xfrm>
            <a:off x="244475" y="2456180"/>
            <a:ext cx="11542395" cy="987994"/>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lnSpc>
                <a:spcPct val="100000"/>
              </a:lnSpc>
              <a:buClrTx/>
              <a:buSzTx/>
              <a:buFont typeface="Wingdings" panose="05000000000000000000" charset="0"/>
              <a:buChar char="Ø"/>
              <a:defRPr/>
            </a:pPr>
            <a:r>
              <a:rPr lang="zh-CN" sz="2400">
                <a:solidFill>
                  <a:srgbClr val="002060"/>
                </a:solidFill>
                <a:latin typeface="宋体" panose="02010600030101010101" pitchFamily="2" charset="-122"/>
                <a:cs typeface="宋体" panose="02010600030101010101" pitchFamily="2" charset="-122"/>
                <a:sym typeface="+mn-ea"/>
              </a:rPr>
              <a:t>提出：</a:t>
            </a:r>
            <a:r>
              <a:rPr lang="zh-CN" altLang="en-US" sz="2600" b="1" noProof="0">
                <a:solidFill>
                  <a:srgbClr val="C00000"/>
                </a:solidFill>
                <a:effectLst/>
                <a:latin typeface="楷体" panose="02010609060101010101" charset="-122"/>
                <a:ea typeface="楷体" panose="02010609060101010101" charset="-122"/>
                <a:cs typeface="宋体" panose="02010600030101010101" pitchFamily="2" charset="-122"/>
                <a:sym typeface="+mn-ea"/>
              </a:rPr>
              <a:t>中共十五大</a:t>
            </a:r>
            <a:r>
              <a:rPr lang="zh-CN" altLang="en-US" sz="2600" noProof="0">
                <a:effectLst/>
                <a:latin typeface="楷体" panose="02010609060101010101" charset="-122"/>
                <a:ea typeface="楷体" panose="02010609060101010101" charset="-122"/>
                <a:cs typeface="宋体" panose="02010600030101010101" pitchFamily="2" charset="-122"/>
                <a:sym typeface="+mn-ea"/>
              </a:rPr>
              <a:t>将实施可持续发展战略作为跨世纪发展的重要任务，正确处理</a:t>
            </a:r>
            <a:r>
              <a:rPr lang="zh-CN" altLang="en-US" sz="2600" b="1" noProof="0">
                <a:solidFill>
                  <a:srgbClr val="C00000"/>
                </a:solidFill>
                <a:effectLst/>
                <a:latin typeface="楷体" panose="02010609060101010101" charset="-122"/>
                <a:ea typeface="楷体" panose="02010609060101010101" charset="-122"/>
                <a:cs typeface="宋体" panose="02010600030101010101" pitchFamily="2" charset="-122"/>
                <a:sym typeface="+mn-ea"/>
              </a:rPr>
              <a:t>经济发展同人口、资源、环境的关系</a:t>
            </a:r>
            <a:r>
              <a:rPr lang="zh-CN" altLang="en-US" sz="2600" noProof="0">
                <a:effectLst/>
                <a:latin typeface="楷体" panose="02010609060101010101" charset="-122"/>
                <a:ea typeface="楷体" panose="02010609060101010101" charset="-122"/>
                <a:cs typeface="宋体" panose="02010600030101010101" pitchFamily="2" charset="-122"/>
                <a:sym typeface="+mn-ea"/>
              </a:rPr>
              <a:t>。</a:t>
            </a:r>
            <a:endParaRPr lang="zh-CN" altLang="en-US" sz="2600" noProof="0">
              <a:effectLst/>
              <a:latin typeface="楷体" panose="02010609060101010101" charset="-122"/>
              <a:ea typeface="楷体" panose="02010609060101010101" charset="-122"/>
              <a:cs typeface="宋体" panose="02010600030101010101" pitchFamily="2" charset="-122"/>
              <a:sym typeface="+mn-ea"/>
            </a:endParaRPr>
          </a:p>
        </p:txBody>
      </p:sp>
      <p:pic>
        <p:nvPicPr>
          <p:cNvPr id="14" name="图片 13"/>
          <p:cNvPicPr>
            <a:picLocks noChangeAspect="1"/>
          </p:cNvPicPr>
          <p:nvPr>
            <p:custDataLst>
              <p:tags r:id="rId6"/>
            </p:custDataLst>
          </p:nvPr>
        </p:nvPicPr>
        <p:blipFill>
          <a:blip r:embed="rId7"/>
          <a:srcRect r="-79" b="4919"/>
          <a:stretch>
            <a:fillRect/>
          </a:stretch>
        </p:blipFill>
        <p:spPr>
          <a:xfrm>
            <a:off x="143510" y="3569970"/>
            <a:ext cx="11864340" cy="3166745"/>
          </a:xfrm>
          <a:prstGeom prst="rect">
            <a:avLst/>
          </a:prstGeom>
        </p:spPr>
      </p:pic>
      <p:sp>
        <p:nvSpPr>
          <p:cNvPr id="28" name="文本框 27" descr="7b0a2020202022776f7264617274223a2022220a7d0a"/>
          <p:cNvSpPr txBox="1"/>
          <p:nvPr>
            <p:custDataLst>
              <p:tags r:id="rId8"/>
            </p:custDataLst>
          </p:nvPr>
        </p:nvSpPr>
        <p:spPr>
          <a:xfrm>
            <a:off x="472440" y="5006340"/>
            <a:ext cx="6436995" cy="1276985"/>
          </a:xfrm>
          <a:prstGeom prst="rect">
            <a:avLst/>
          </a:prstGeom>
          <a:solidFill>
            <a:srgbClr val="00B050"/>
          </a:solidFill>
        </p:spPr>
        <p:txBody>
          <a:bodyPr wrap="square" rtlCol="0">
            <a:noAutofit/>
            <a:scene3d>
              <a:camera prst="obliqueTopRight"/>
              <a:lightRig rig="flat" dir="t"/>
            </a:scene3d>
            <a:sp3d prstMaterial="matte">
              <a:extrusionClr>
                <a:schemeClr val="tx2">
                  <a:lumMod val="90000"/>
                  <a:lumOff val="10000"/>
                </a:schemeClr>
              </a:extrusionClr>
              <a:contourClr>
                <a:schemeClr val="bg1"/>
              </a:contourClr>
            </a:sp3d>
          </a:bodyPr>
          <a:lstStyle/>
          <a:p>
            <a:pPr lvl="0" algn="ctr">
              <a:lnSpc>
                <a:spcPct val="110000"/>
              </a:lnSpc>
              <a:buClrTx/>
              <a:buSzTx/>
              <a:buFontTx/>
            </a:pPr>
            <a:r>
              <a:rPr lang="zh-CN" altLang="en-US" sz="3200">
                <a:solidFill>
                  <a:srgbClr val="FFFF00"/>
                </a:solidFill>
                <a:effectLst>
                  <a:outerShdw blurRad="38100" dist="38100" dir="2700000" algn="tl">
                    <a:srgbClr val="000000">
                      <a:alpha val="43137"/>
                    </a:srgbClr>
                  </a:outerShdw>
                </a:effectLst>
                <a:latin typeface="华文行楷" panose="02010800040101010101" charset="-122"/>
                <a:ea typeface="华文行楷" panose="02010800040101010101" charset="-122"/>
              </a:rPr>
              <a:t>塞罕坝精神</a:t>
            </a:r>
            <a:endParaRPr lang="zh-CN" altLang="en-US" sz="3200">
              <a:solidFill>
                <a:srgbClr val="FFFF00"/>
              </a:solidFill>
              <a:effectLst>
                <a:outerShdw blurRad="38100" dist="38100" dir="2700000" algn="tl">
                  <a:srgbClr val="000000">
                    <a:alpha val="43137"/>
                  </a:srgbClr>
                </a:outerShdw>
              </a:effectLst>
              <a:latin typeface="华文行楷" panose="02010800040101010101" charset="-122"/>
              <a:ea typeface="华文行楷" panose="02010800040101010101" charset="-122"/>
            </a:endParaRPr>
          </a:p>
          <a:p>
            <a:pPr lvl="0" algn="ctr">
              <a:lnSpc>
                <a:spcPct val="110000"/>
              </a:lnSpc>
              <a:buClrTx/>
              <a:buSzTx/>
              <a:buFontTx/>
            </a:pPr>
            <a:r>
              <a:rPr lang="zh-CN" altLang="en-US" sz="3200">
                <a:solidFill>
                  <a:srgbClr val="FFFF00"/>
                </a:solidFill>
                <a:effectLst>
                  <a:outerShdw blurRad="38100" dist="38100" dir="2700000" algn="tl">
                    <a:srgbClr val="000000">
                      <a:alpha val="43137"/>
                    </a:srgbClr>
                  </a:outerShdw>
                </a:effectLst>
                <a:latin typeface="华文行楷" panose="02010800040101010101" charset="-122"/>
                <a:ea typeface="华文行楷" panose="02010800040101010101" charset="-122"/>
              </a:rPr>
              <a:t>牢记使命、艰苦创业、绿色发展</a:t>
            </a:r>
            <a:endParaRPr lang="zh-CN" altLang="en-US" sz="3200">
              <a:solidFill>
                <a:srgbClr val="FFFF00"/>
              </a:solidFill>
              <a:effectLst>
                <a:outerShdw blurRad="38100" dist="38100" dir="2700000" algn="tl">
                  <a:srgbClr val="000000">
                    <a:alpha val="43137"/>
                  </a:srgbClr>
                </a:outerShdw>
              </a:effectLst>
              <a:latin typeface="华文行楷" panose="02010800040101010101" charset="-122"/>
              <a:ea typeface="华文行楷" panose="02010800040101010101" charset="-122"/>
            </a:endParaRPr>
          </a:p>
        </p:txBody>
      </p:sp>
      <p:pic>
        <p:nvPicPr>
          <p:cNvPr id="20" name="图片 19"/>
          <p:cNvPicPr/>
          <p:nvPr>
            <p:custDataLst>
              <p:tags r:id="rId9"/>
            </p:custDataLst>
          </p:nvPr>
        </p:nvPicPr>
        <p:blipFill>
          <a:blip r:embed="rId10"/>
          <a:stretch>
            <a:fillRect/>
          </a:stretch>
        </p:blipFill>
        <p:spPr>
          <a:xfrm>
            <a:off x="6722110" y="5005705"/>
            <a:ext cx="2553335" cy="1295400"/>
          </a:xfrm>
          <a:prstGeom prst="rect">
            <a:avLst/>
          </a:prstGeom>
        </p:spPr>
      </p:pic>
      <p:pic>
        <p:nvPicPr>
          <p:cNvPr id="21" name="图片 20"/>
          <p:cNvPicPr/>
          <p:nvPr>
            <p:custDataLst>
              <p:tags r:id="rId11"/>
            </p:custDataLst>
          </p:nvPr>
        </p:nvPicPr>
        <p:blipFill>
          <a:blip r:embed="rId12"/>
          <a:stretch>
            <a:fillRect/>
          </a:stretch>
        </p:blipFill>
        <p:spPr>
          <a:xfrm>
            <a:off x="9275445" y="5005705"/>
            <a:ext cx="2369820" cy="1294990"/>
          </a:xfrm>
          <a:prstGeom prst="rect">
            <a:avLst/>
          </a:prstGeom>
        </p:spPr>
      </p:pic>
      <p:sp>
        <p:nvSpPr>
          <p:cNvPr id="22" name="文本框 21"/>
          <p:cNvSpPr txBox="1"/>
          <p:nvPr>
            <p:custDataLst>
              <p:tags r:id="rId13"/>
            </p:custDataLst>
          </p:nvPr>
        </p:nvSpPr>
        <p:spPr>
          <a:xfrm>
            <a:off x="6722110" y="5795083"/>
            <a:ext cx="4923155" cy="460505"/>
          </a:xfrm>
          <a:prstGeom prst="rect">
            <a:avLst/>
          </a:prstGeom>
          <a:solidFill>
            <a:schemeClr val="tx1">
              <a:alpha val="54000"/>
            </a:schemeClr>
          </a:solidFill>
        </p:spPr>
        <p:txBody>
          <a:bodyPr wrap="square" rtlCol="0">
            <a:spAutoFit/>
          </a:bodyPr>
          <a:lstStyle/>
          <a:p>
            <a:pPr algn="ctr"/>
            <a:r>
              <a:rPr lang="zh-CN" altLang="en-US" sz="2400" b="1">
                <a:solidFill>
                  <a:schemeClr val="bg1"/>
                </a:solidFill>
                <a:latin typeface="楷体" panose="02010609060101010101" charset="-122"/>
                <a:ea typeface="楷体" panose="02010609060101010101" charset="-122"/>
              </a:rPr>
              <a:t>塞罕坝建场</a:t>
            </a:r>
            <a:r>
              <a:rPr lang="en-US" altLang="zh-CN" sz="2400" b="1">
                <a:solidFill>
                  <a:schemeClr val="bg1"/>
                </a:solidFill>
                <a:latin typeface="楷体" panose="02010609060101010101" charset="-122"/>
                <a:ea typeface="楷体" panose="02010609060101010101" charset="-122"/>
              </a:rPr>
              <a:t>·</a:t>
            </a:r>
            <a:r>
              <a:rPr lang="zh-CN" altLang="en-US" sz="2400" b="1">
                <a:solidFill>
                  <a:schemeClr val="bg1"/>
                </a:solidFill>
                <a:latin typeface="楷体" panose="02010609060101010101" charset="-122"/>
                <a:ea typeface="楷体" panose="02010609060101010101" charset="-122"/>
              </a:rPr>
              <a:t>从荒漠到林海</a:t>
            </a:r>
            <a:endParaRPr lang="zh-CN" altLang="en-US" sz="2400" b="1">
              <a:solidFill>
                <a:schemeClr val="bg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linds(horizontal)">
                                      <p:cBhvr>
                                        <p:cTn id="29" dur="500"/>
                                        <p:tgtEl>
                                          <p:spTgt spid="28"/>
                                        </p:tgtEl>
                                      </p:cBhvr>
                                    </p:animEffect>
                                  </p:childTnLst>
                                </p:cTn>
                              </p:par>
                              <p:par>
                                <p:cTn id="30" presetID="3" presetClass="entr" presetSubtype="1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par>
                                <p:cTn id="33" presetID="3" presetClass="entr" presetSubtype="1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linds(horizontal)">
                                      <p:cBhvr>
                                        <p:cTn id="35" dur="500"/>
                                        <p:tgtEl>
                                          <p:spTgt spid="21"/>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linds(horizont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4" grpId="0" bldLvl="0" animBg="1"/>
      <p:bldP spid="4" grpId="1" animBg="1"/>
      <p:bldP spid="28" grpId="0" animBg="1"/>
      <p:bldP spid="22" grpId="0" animBg="1"/>
      <p:bldP spid="28" grpId="1" animBg="1"/>
      <p:bldP spid="2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5" name="矩形 4"/>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lang="zh-CN" sz="2800">
                <a:solidFill>
                  <a:sysClr val="window" lastClr="FFFFFF"/>
                </a:solidFill>
                <a:latin typeface="楷体" panose="02010609060101010101" charset="-122"/>
                <a:ea typeface="楷体" panose="02010609060101010101" charset="-122"/>
                <a:cs typeface="楷体" panose="02010609060101010101" charset="-122"/>
              </a:rPr>
              <a:t>肆</a:t>
            </a:r>
            <a:r>
              <a:rPr sz="2800">
                <a:solidFill>
                  <a:sysClr val="window" lastClr="FFFFFF"/>
                </a:solidFill>
                <a:latin typeface="楷体" panose="02010609060101010101" charset="-122"/>
                <a:ea typeface="楷体" panose="02010609060101010101" charset="-122"/>
                <a:cs typeface="楷体" panose="02010609060101010101" charset="-122"/>
              </a:rPr>
              <a:t>·</a:t>
            </a:r>
            <a:r>
              <a:rPr lang="zh-CN" altLang="en-US" sz="2800">
                <a:solidFill>
                  <a:sysClr val="window" lastClr="FFFFFF"/>
                </a:solidFill>
                <a:latin typeface="楷体" panose="02010609060101010101" charset="-122"/>
                <a:ea typeface="楷体" panose="02010609060101010101" charset="-122"/>
                <a:cs typeface="楷体" panose="02010609060101010101" charset="-122"/>
              </a:rPr>
              <a:t>跨世纪发展战略</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3"/>
            </p:custDataLst>
          </p:nvPr>
        </p:nvSpPr>
        <p:spPr>
          <a:xfrm>
            <a:off x="143510" y="732155"/>
            <a:ext cx="3384550" cy="521970"/>
          </a:xfrm>
          <a:prstGeom prst="rect">
            <a:avLst/>
          </a:prstGeom>
          <a:solidFill>
            <a:schemeClr val="bg1"/>
          </a:solidFill>
          <a:ln>
            <a:solidFill>
              <a:srgbClr val="9A5454"/>
            </a:solidFill>
          </a:ln>
        </p:spPr>
        <p:txBody>
          <a:bodyPr wrap="square" rtlCol="0">
            <a:spAutoFit/>
          </a:bodyPr>
          <a:lstStyle/>
          <a:p>
            <a:r>
              <a:rPr lang="zh-CN" altLang="en-US" sz="2800">
                <a:solidFill>
                  <a:srgbClr val="C00000"/>
                </a:solidFill>
                <a:latin typeface="楷体" panose="02010609060101010101" charset="-122"/>
                <a:ea typeface="楷体" panose="02010609060101010101" charset="-122"/>
                <a:cs typeface="楷体" panose="02010609060101010101" charset="-122"/>
              </a:rPr>
              <a:t>3.西部大开发战略：</a:t>
            </a:r>
            <a:endParaRPr lang="zh-CN" altLang="en-US" sz="2400">
              <a:solidFill>
                <a:srgbClr val="9A5454"/>
              </a:solidFill>
              <a:latin typeface="楷体" panose="02010609060101010101" charset="-122"/>
              <a:ea typeface="楷体" panose="02010609060101010101" charset="-122"/>
              <a:cs typeface="楷体" panose="02010609060101010101" charset="-122"/>
            </a:endParaRPr>
          </a:p>
        </p:txBody>
      </p:sp>
      <p:sp>
        <p:nvSpPr>
          <p:cNvPr id="6" name="文本框 5"/>
          <p:cNvSpPr txBox="1"/>
          <p:nvPr>
            <p:custDataLst>
              <p:tags r:id="rId4"/>
            </p:custDataLst>
          </p:nvPr>
        </p:nvSpPr>
        <p:spPr bwMode="auto">
          <a:xfrm>
            <a:off x="244475" y="1342390"/>
            <a:ext cx="7762875" cy="987936"/>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buClrTx/>
              <a:buSzTx/>
              <a:buFont typeface="Wingdings" panose="05000000000000000000" charset="0"/>
              <a:buChar char="Ø"/>
              <a:defRPr/>
            </a:pPr>
            <a:r>
              <a:rPr lang="zh-CN" sz="2400">
                <a:solidFill>
                  <a:srgbClr val="002060"/>
                </a:solidFill>
                <a:latin typeface="宋体" panose="02010600030101010101" pitchFamily="2" charset="-122"/>
                <a:cs typeface="宋体" panose="02010600030101010101" pitchFamily="2" charset="-122"/>
                <a:sym typeface="+mn-ea"/>
              </a:rPr>
              <a:t>背景</a:t>
            </a:r>
            <a:r>
              <a:rPr sz="2400">
                <a:solidFill>
                  <a:srgbClr val="002060"/>
                </a:solidFill>
                <a:latin typeface="宋体" panose="02010600030101010101" pitchFamily="2" charset="-122"/>
                <a:cs typeface="宋体" panose="02010600030101010101" pitchFamily="2" charset="-122"/>
                <a:sym typeface="+mn-ea"/>
              </a:rPr>
              <a:t>：</a:t>
            </a:r>
            <a:r>
              <a:rPr lang="zh-CN" altLang="en-US" sz="2600" noProof="0">
                <a:solidFill>
                  <a:schemeClr val="tx1"/>
                </a:solidFill>
                <a:effectLst/>
                <a:latin typeface="楷体" panose="02010609060101010101" charset="-122"/>
                <a:ea typeface="楷体" panose="02010609060101010101" charset="-122"/>
                <a:cs typeface="宋体" panose="02010600030101010101" pitchFamily="2" charset="-122"/>
                <a:sym typeface="+mn-ea"/>
              </a:rPr>
              <a:t>由于历史原因和客观条件限制，</a:t>
            </a:r>
            <a:r>
              <a:rPr lang="zh-CN" altLang="en-US" sz="2600" b="1" noProof="0">
                <a:solidFill>
                  <a:srgbClr val="C00000"/>
                </a:solidFill>
                <a:effectLst/>
                <a:latin typeface="楷体" panose="02010609060101010101" charset="-122"/>
                <a:ea typeface="楷体" panose="02010609060101010101" charset="-122"/>
                <a:cs typeface="宋体" panose="02010600030101010101" pitchFamily="2" charset="-122"/>
                <a:sym typeface="+mn-ea"/>
              </a:rPr>
              <a:t>西部地区与东部地区的发展差距较大</a:t>
            </a:r>
            <a:r>
              <a:rPr lang="zh-CN" altLang="en-US" sz="2600" noProof="0">
                <a:solidFill>
                  <a:schemeClr val="tx1"/>
                </a:solidFill>
                <a:effectLst/>
                <a:latin typeface="楷体" panose="02010609060101010101" charset="-122"/>
                <a:ea typeface="楷体" panose="02010609060101010101" charset="-122"/>
                <a:cs typeface="宋体" panose="02010600030101010101" pitchFamily="2" charset="-122"/>
                <a:sym typeface="+mn-ea"/>
              </a:rPr>
              <a:t>。</a:t>
            </a:r>
            <a:endParaRPr lang="zh-CN" altLang="en-US" sz="2600" noProof="0">
              <a:solidFill>
                <a:schemeClr val="tx1"/>
              </a:solidFill>
              <a:effectLst/>
              <a:latin typeface="楷体" panose="02010609060101010101" charset="-122"/>
              <a:ea typeface="楷体" panose="02010609060101010101" charset="-122"/>
              <a:cs typeface="宋体" panose="02010600030101010101" pitchFamily="2" charset="-122"/>
              <a:sym typeface="+mn-ea"/>
            </a:endParaRPr>
          </a:p>
        </p:txBody>
      </p:sp>
      <p:sp>
        <p:nvSpPr>
          <p:cNvPr id="9" name="文本框 8"/>
          <p:cNvSpPr txBox="1"/>
          <p:nvPr>
            <p:custDataLst>
              <p:tags r:id="rId5"/>
            </p:custDataLst>
          </p:nvPr>
        </p:nvSpPr>
        <p:spPr bwMode="auto">
          <a:xfrm>
            <a:off x="244475" y="2477770"/>
            <a:ext cx="7762875" cy="1431324"/>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lnSpc>
                <a:spcPct val="100000"/>
              </a:lnSpc>
              <a:buClrTx/>
              <a:buSzTx/>
              <a:buFont typeface="Wingdings" panose="05000000000000000000" charset="0"/>
              <a:buChar char="Ø"/>
              <a:defRPr/>
            </a:pPr>
            <a:r>
              <a:rPr lang="zh-CN" sz="2400">
                <a:solidFill>
                  <a:srgbClr val="002060"/>
                </a:solidFill>
                <a:latin typeface="宋体" panose="02010600030101010101" pitchFamily="2" charset="-122"/>
                <a:cs typeface="宋体" panose="02010600030101010101" pitchFamily="2" charset="-122"/>
                <a:sym typeface="+mn-ea"/>
              </a:rPr>
              <a:t>提出：</a:t>
            </a:r>
            <a:r>
              <a:rPr lang="zh-CN" altLang="en-US" sz="2600" b="1" noProof="0">
                <a:solidFill>
                  <a:srgbClr val="C00000"/>
                </a:solidFill>
                <a:effectLst/>
                <a:latin typeface="楷体" panose="02010609060101010101" charset="-122"/>
                <a:ea typeface="楷体" panose="02010609060101010101" charset="-122"/>
                <a:cs typeface="宋体" panose="02010600030101010101" pitchFamily="2" charset="-122"/>
                <a:sym typeface="+mn-ea"/>
              </a:rPr>
              <a:t>1999年</a:t>
            </a:r>
            <a:r>
              <a:rPr lang="zh-CN" altLang="en-US" sz="2600" noProof="0">
                <a:effectLst/>
                <a:latin typeface="楷体" panose="02010609060101010101" charset="-122"/>
                <a:ea typeface="楷体" panose="02010609060101010101" charset="-122"/>
                <a:cs typeface="宋体" panose="02010600030101010101" pitchFamily="2" charset="-122"/>
                <a:sym typeface="+mn-ea"/>
              </a:rPr>
              <a:t>，中共中央决定实施</a:t>
            </a:r>
            <a:r>
              <a:rPr lang="zh-CN" altLang="en-US" sz="2600" noProof="0">
                <a:solidFill>
                  <a:srgbClr val="C00000"/>
                </a:solidFill>
                <a:effectLst/>
                <a:latin typeface="楷体" panose="02010609060101010101" charset="-122"/>
                <a:ea typeface="楷体" panose="02010609060101010101" charset="-122"/>
                <a:cs typeface="宋体" panose="02010600030101010101" pitchFamily="2" charset="-122"/>
                <a:sym typeface="+mn-ea"/>
              </a:rPr>
              <a:t>西部大开发战略</a:t>
            </a:r>
            <a:r>
              <a:rPr lang="zh-CN" altLang="en-US" sz="2600" noProof="0">
                <a:effectLst/>
                <a:latin typeface="楷体" panose="02010609060101010101" charset="-122"/>
                <a:ea typeface="楷体" panose="02010609060101010101" charset="-122"/>
                <a:cs typeface="宋体" panose="02010600030101010101" pitchFamily="2" charset="-122"/>
                <a:sym typeface="+mn-ea"/>
              </a:rPr>
              <a:t>，通过优先安排基础设施建设等措施，支持中西部地区和民族地区加快发展。</a:t>
            </a:r>
            <a:r>
              <a:rPr lang="en-US" altLang="zh-CN" sz="2400">
                <a:solidFill>
                  <a:srgbClr val="880000"/>
                </a:solidFill>
                <a:latin typeface="宋体" panose="02010600030101010101" pitchFamily="2" charset="-122"/>
                <a:cs typeface="宋体" panose="02010600030101010101" pitchFamily="2" charset="-122"/>
                <a:sym typeface="+mn-ea"/>
              </a:rPr>
              <a:t> </a:t>
            </a:r>
            <a:endParaRPr lang="en-US" altLang="zh-CN" sz="2400">
              <a:solidFill>
                <a:srgbClr val="880000"/>
              </a:solidFill>
              <a:latin typeface="宋体" panose="02010600030101010101" pitchFamily="2" charset="-122"/>
              <a:cs typeface="宋体" panose="02010600030101010101" pitchFamily="2" charset="-122"/>
              <a:sym typeface="+mn-ea"/>
            </a:endParaRPr>
          </a:p>
        </p:txBody>
      </p:sp>
      <p:sp>
        <p:nvSpPr>
          <p:cNvPr id="7" name="文本框 6"/>
          <p:cNvSpPr txBox="1"/>
          <p:nvPr>
            <p:custDataLst>
              <p:tags r:id="rId6"/>
            </p:custDataLst>
          </p:nvPr>
        </p:nvSpPr>
        <p:spPr bwMode="auto">
          <a:xfrm>
            <a:off x="244475" y="4022090"/>
            <a:ext cx="7936865" cy="988004"/>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lnSpc>
                <a:spcPct val="100000"/>
              </a:lnSpc>
              <a:buClrTx/>
              <a:buSzTx/>
              <a:buFont typeface="Wingdings" panose="05000000000000000000" charset="0"/>
              <a:buChar char="Ø"/>
              <a:defRPr/>
            </a:pPr>
            <a:r>
              <a:rPr lang="zh-CN" sz="2400">
                <a:solidFill>
                  <a:srgbClr val="002060"/>
                </a:solidFill>
                <a:latin typeface="宋体" panose="02010600030101010101" pitchFamily="2" charset="-122"/>
                <a:cs typeface="宋体" panose="02010600030101010101" pitchFamily="2" charset="-122"/>
                <a:sym typeface="+mn-ea"/>
              </a:rPr>
              <a:t>成就</a:t>
            </a:r>
            <a:r>
              <a:rPr sz="2400">
                <a:solidFill>
                  <a:srgbClr val="002060"/>
                </a:solidFill>
                <a:latin typeface="宋体" panose="02010600030101010101" pitchFamily="2" charset="-122"/>
                <a:cs typeface="宋体" panose="02010600030101010101" pitchFamily="2" charset="-122"/>
                <a:sym typeface="+mn-ea"/>
              </a:rPr>
              <a:t>：</a:t>
            </a:r>
            <a:r>
              <a:rPr lang="zh-CN" altLang="en-US" sz="2600" noProof="0">
                <a:effectLst/>
                <a:latin typeface="楷体" panose="02010609060101010101" charset="-122"/>
                <a:ea typeface="楷体" panose="02010609060101010101" charset="-122"/>
                <a:cs typeface="宋体" panose="02010600030101010101" pitchFamily="2" charset="-122"/>
                <a:sym typeface="+mn-ea"/>
              </a:rPr>
              <a:t>2000年，西部大开发战略全面启动。</a:t>
            </a:r>
            <a:r>
              <a:rPr lang="zh-CN" altLang="en-US" sz="2600" b="1" noProof="0">
                <a:solidFill>
                  <a:srgbClr val="C00000"/>
                </a:solidFill>
                <a:effectLst/>
                <a:latin typeface="楷体" panose="02010609060101010101" charset="-122"/>
                <a:ea typeface="楷体" panose="02010609060101010101" charset="-122"/>
                <a:cs typeface="宋体" panose="02010600030101010101" pitchFamily="2" charset="-122"/>
                <a:sym typeface="+mn-ea"/>
              </a:rPr>
              <a:t>西电东送、青藏铁路、西气东输</a:t>
            </a:r>
            <a:r>
              <a:rPr lang="zh-CN" altLang="en-US" sz="2600" noProof="0">
                <a:effectLst/>
                <a:latin typeface="楷体" panose="02010609060101010101" charset="-122"/>
                <a:ea typeface="楷体" panose="02010609060101010101" charset="-122"/>
                <a:cs typeface="宋体" panose="02010600030101010101" pitchFamily="2" charset="-122"/>
                <a:sym typeface="+mn-ea"/>
              </a:rPr>
              <a:t>等一批重大工程相继开工。</a:t>
            </a:r>
            <a:endParaRPr lang="zh-CN" altLang="en-US" sz="2600" noProof="0">
              <a:effectLst/>
              <a:latin typeface="楷体" panose="02010609060101010101" charset="-122"/>
              <a:ea typeface="楷体" panose="02010609060101010101" charset="-122"/>
              <a:cs typeface="宋体" panose="02010600030101010101" pitchFamily="2" charset="-122"/>
              <a:sym typeface="+mn-ea"/>
            </a:endParaRPr>
          </a:p>
        </p:txBody>
      </p:sp>
      <p:sp>
        <p:nvSpPr>
          <p:cNvPr id="8" name="文本框 7"/>
          <p:cNvSpPr txBox="1"/>
          <p:nvPr>
            <p:custDataLst>
              <p:tags r:id="rId7"/>
            </p:custDataLst>
          </p:nvPr>
        </p:nvSpPr>
        <p:spPr bwMode="auto">
          <a:xfrm>
            <a:off x="244475" y="5222875"/>
            <a:ext cx="7936865" cy="1431332"/>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lnSpc>
                <a:spcPct val="100000"/>
              </a:lnSpc>
              <a:buClrTx/>
              <a:buSzTx/>
              <a:buFont typeface="Wingdings" panose="05000000000000000000" charset="0"/>
              <a:buChar char="Ø"/>
              <a:defRPr/>
            </a:pPr>
            <a:r>
              <a:rPr lang="zh-CN" sz="2400">
                <a:solidFill>
                  <a:srgbClr val="002060"/>
                </a:solidFill>
                <a:latin typeface="宋体" panose="02010600030101010101" pitchFamily="2" charset="-122"/>
                <a:cs typeface="宋体" panose="02010600030101010101" pitchFamily="2" charset="-122"/>
                <a:sym typeface="+mn-ea"/>
              </a:rPr>
              <a:t>意义</a:t>
            </a:r>
            <a:r>
              <a:rPr sz="2400">
                <a:solidFill>
                  <a:srgbClr val="002060"/>
                </a:solidFill>
                <a:latin typeface="宋体" panose="02010600030101010101" pitchFamily="2" charset="-122"/>
                <a:cs typeface="宋体" panose="02010600030101010101" pitchFamily="2" charset="-122"/>
                <a:sym typeface="+mn-ea"/>
              </a:rPr>
              <a:t>：</a:t>
            </a:r>
            <a:r>
              <a:rPr lang="zh-CN" altLang="en-US" sz="2600" noProof="0">
                <a:effectLst/>
                <a:latin typeface="楷体" panose="02010609060101010101" charset="-122"/>
                <a:ea typeface="楷体" panose="02010609060101010101" charset="-122"/>
                <a:cs typeface="宋体" panose="02010600030101010101" pitchFamily="2" charset="-122"/>
                <a:sym typeface="+mn-ea"/>
              </a:rPr>
              <a:t>西部大开发有力推动了西部地区的经济发展和社会进步，对于维护民族团结、社会稳定和国家安全具有重大而深远的意义。</a:t>
            </a:r>
            <a:endParaRPr lang="zh-CN" altLang="en-US" sz="2600" noProof="0">
              <a:effectLst/>
              <a:latin typeface="楷体" panose="02010609060101010101" charset="-122"/>
              <a:ea typeface="楷体" panose="02010609060101010101" charset="-122"/>
              <a:cs typeface="宋体" panose="02010600030101010101" pitchFamily="2" charset="-122"/>
              <a:sym typeface="+mn-ea"/>
            </a:endParaRPr>
          </a:p>
        </p:txBody>
      </p:sp>
      <p:pic>
        <p:nvPicPr>
          <p:cNvPr id="16" name="图片 15"/>
          <p:cNvPicPr>
            <a:picLocks noChangeAspect="1"/>
          </p:cNvPicPr>
          <p:nvPr>
            <p:custDataLst>
              <p:tags r:id="rId8"/>
            </p:custDataLst>
          </p:nvPr>
        </p:nvPicPr>
        <p:blipFill>
          <a:blip r:embed="rId9"/>
          <a:stretch>
            <a:fillRect/>
          </a:stretch>
        </p:blipFill>
        <p:spPr bwMode="auto">
          <a:xfrm>
            <a:off x="8418195" y="142240"/>
            <a:ext cx="3559810" cy="2137410"/>
          </a:xfrm>
          <a:prstGeom prst="rect">
            <a:avLst/>
          </a:prstGeom>
          <a:noFill/>
          <a:ln w="9525">
            <a:noFill/>
            <a:miter lim="800000"/>
            <a:headEnd/>
            <a:tailEnd/>
          </a:ln>
        </p:spPr>
      </p:pic>
      <p:sp>
        <p:nvSpPr>
          <p:cNvPr id="18" name="矩形 17"/>
          <p:cNvSpPr/>
          <p:nvPr>
            <p:custDataLst>
              <p:tags r:id="rId10"/>
            </p:custDataLst>
          </p:nvPr>
        </p:nvSpPr>
        <p:spPr>
          <a:xfrm>
            <a:off x="8418380" y="1799278"/>
            <a:ext cx="1594622" cy="479844"/>
          </a:xfrm>
          <a:prstGeom prst="rect">
            <a:avLst/>
          </a:prstGeom>
          <a:solidFill>
            <a:sysClr val="window" lastClr="FFFFFF">
              <a:alpha val="80000"/>
            </a:sysClr>
          </a:solidFill>
          <a:ln>
            <a:noFill/>
          </a:ln>
        </p:spPr>
        <p:txBody>
          <a:bodyPr wrap="square" rtlCol="0" anchor="t">
            <a:spAutoFit/>
          </a:bodyPr>
          <a:lstStyle/>
          <a:p>
            <a:pPr marL="0" marR="0" lvl="0" indent="0" algn="ctr" defTabSz="457200" eaLnBrk="1" fontAlgn="auto" latinLnBrk="0" hangingPunct="1">
              <a:lnSpc>
                <a:spcPct val="100000"/>
              </a:lnSpc>
              <a:spcBef>
                <a:spcPct val="0"/>
              </a:spcBef>
              <a:spcAft>
                <a:spcPct val="0"/>
              </a:spcAft>
              <a:buClrTx/>
              <a:buSzTx/>
              <a:buFontTx/>
              <a:buNone/>
              <a:defRPr/>
            </a:pPr>
            <a:r>
              <a:rPr kumimoji="0" lang="zh-CN" altLang="en-US" sz="2530" b="1" i="0" u="none" strike="noStrike" kern="0" cap="none" spc="0" normalizeH="0" baseline="0" noProof="0">
                <a:ln>
                  <a:noFill/>
                </a:ln>
                <a:solidFill>
                  <a:prstClr val="black"/>
                </a:solidFill>
                <a:effectLst/>
                <a:uLnTx/>
                <a:uFillTx/>
                <a:latin typeface="方正宋刻本秀楷简体" panose="02000000000000000000" charset="-122"/>
                <a:ea typeface="方正宋刻本秀楷简体" panose="02000000000000000000" charset="-122"/>
                <a:cs typeface="方正宋刻本秀楷简体" panose="02000000000000000000" charset="-122"/>
              </a:rPr>
              <a:t>西气东输</a:t>
            </a:r>
            <a:endParaRPr kumimoji="0" lang="zh-CN" altLang="en-US" sz="2530" b="1" i="0" u="none" strike="noStrike" kern="0" cap="none" spc="0" normalizeH="0" baseline="0" noProof="0">
              <a:ln>
                <a:noFill/>
              </a:ln>
              <a:solidFill>
                <a:prstClr val="black"/>
              </a:solidFill>
              <a:effectLst/>
              <a:uLnTx/>
              <a:uFillTx/>
              <a:latin typeface="方正宋刻本秀楷简体" panose="02000000000000000000" charset="-122"/>
              <a:ea typeface="方正宋刻本秀楷简体" panose="02000000000000000000" charset="-122"/>
              <a:cs typeface="方正宋刻本秀楷简体" panose="02000000000000000000" charset="-122"/>
            </a:endParaRPr>
          </a:p>
        </p:txBody>
      </p:sp>
      <p:pic>
        <p:nvPicPr>
          <p:cNvPr id="12" name="Picture 9" descr="https://gss0.bdstatic.com/-4o3dSag_xI4khGkpoWK1HF6hhy/baike/c0%3Dbaike80%2C5%2C5%2C80%2C26/sign=d58ef59d0bfa513d45a7648c5c043e9e/9825bc315c6034a81aded8c0c8134954092376b6.jpg"/>
          <p:cNvPicPr>
            <a:picLocks noChangeAspect="1" noChangeArrowheads="1"/>
          </p:cNvPicPr>
          <p:nvPr>
            <p:custDataLst>
              <p:tags r:id="rId11"/>
            </p:custDataLst>
          </p:nvPr>
        </p:nvPicPr>
        <p:blipFill>
          <a:blip r:embed="rId12">
            <a:extLst>
              <a:ext uri="{28A0092B-C50C-407E-A947-70E740481C1C}">
                <a14:useLocalDpi xmlns:a14="http://schemas.microsoft.com/office/drawing/2010/main" val="0"/>
              </a:ext>
            </a:extLst>
          </a:blip>
          <a:srcRect l="5094"/>
          <a:stretch>
            <a:fillRect/>
          </a:stretch>
        </p:blipFill>
        <p:spPr bwMode="auto">
          <a:xfrm>
            <a:off x="8418195" y="2319655"/>
            <a:ext cx="363474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custDataLst>
              <p:tags r:id="rId13"/>
            </p:custDataLst>
          </p:nvPr>
        </p:nvSpPr>
        <p:spPr>
          <a:xfrm>
            <a:off x="8534400" y="4083685"/>
            <a:ext cx="1834515" cy="480060"/>
          </a:xfrm>
          <a:prstGeom prst="rect">
            <a:avLst/>
          </a:prstGeom>
          <a:solidFill>
            <a:sysClr val="window" lastClr="FFFFFF">
              <a:alpha val="80000"/>
            </a:sysClr>
          </a:solidFill>
          <a:ln>
            <a:noFill/>
          </a:ln>
        </p:spPr>
        <p:txBody>
          <a:bodyPr wrap="square" rtlCol="0" anchor="t">
            <a:spAutoFit/>
          </a:bodyPr>
          <a:lstStyle/>
          <a:p>
            <a:pPr marL="0" marR="0" lvl="0" indent="0" algn="ctr" defTabSz="457200" eaLnBrk="1" fontAlgn="auto" latinLnBrk="0" hangingPunct="1">
              <a:lnSpc>
                <a:spcPct val="100000"/>
              </a:lnSpc>
              <a:spcBef>
                <a:spcPct val="0"/>
              </a:spcBef>
              <a:spcAft>
                <a:spcPct val="0"/>
              </a:spcAft>
              <a:buClrTx/>
              <a:buSzTx/>
              <a:buFontTx/>
              <a:buNone/>
              <a:defRPr/>
            </a:pPr>
            <a:r>
              <a:rPr kumimoji="0" lang="zh-CN" altLang="en-US" sz="2530" b="1" i="0" u="none" strike="noStrike" kern="0" cap="none" spc="0" normalizeH="0" baseline="0" noProof="0">
                <a:ln>
                  <a:noFill/>
                </a:ln>
                <a:solidFill>
                  <a:prstClr val="black"/>
                </a:solidFill>
                <a:effectLst/>
                <a:uLnTx/>
                <a:uFillTx/>
                <a:latin typeface="方正宋刻本秀楷简体" panose="02000000000000000000" charset="-122"/>
                <a:ea typeface="方正宋刻本秀楷简体" panose="02000000000000000000" charset="-122"/>
                <a:cs typeface="方正宋刻本秀楷简体" panose="02000000000000000000" charset="-122"/>
              </a:rPr>
              <a:t>西电东输</a:t>
            </a:r>
            <a:endParaRPr kumimoji="0" lang="zh-CN" altLang="en-US" sz="2530" b="1" i="0" u="none" strike="noStrike" kern="0" cap="none" spc="0" normalizeH="0" baseline="0" noProof="0">
              <a:ln>
                <a:noFill/>
              </a:ln>
              <a:solidFill>
                <a:prstClr val="black"/>
              </a:solidFill>
              <a:effectLst/>
              <a:uLnTx/>
              <a:uFillTx/>
              <a:latin typeface="方正宋刻本秀楷简体" panose="02000000000000000000" charset="-122"/>
              <a:ea typeface="方正宋刻本秀楷简体" panose="02000000000000000000" charset="-122"/>
              <a:cs typeface="方正宋刻本秀楷简体" panose="02000000000000000000" charset="-122"/>
            </a:endParaRPr>
          </a:p>
        </p:txBody>
      </p:sp>
      <p:pic>
        <p:nvPicPr>
          <p:cNvPr id="29" name="图片 28"/>
          <p:cNvPicPr>
            <a:picLocks noChangeAspect="1"/>
          </p:cNvPicPr>
          <p:nvPr>
            <p:custDataLst>
              <p:tags r:id="rId14"/>
            </p:custDataLst>
          </p:nvPr>
        </p:nvPicPr>
        <p:blipFill>
          <a:blip r:embed="rId15"/>
          <a:stretch>
            <a:fillRect/>
          </a:stretch>
        </p:blipFill>
        <p:spPr>
          <a:xfrm>
            <a:off x="8418195" y="4630420"/>
            <a:ext cx="3582035" cy="2095500"/>
          </a:xfrm>
          <a:prstGeom prst="rect">
            <a:avLst/>
          </a:prstGeom>
          <a:ln>
            <a:noFill/>
          </a:ln>
          <a:effectLst>
            <a:outerShdw blurRad="292100" dist="139700" dir="2700000" algn="tl" rotWithShape="0">
              <a:srgbClr val="333333">
                <a:alpha val="65000"/>
              </a:srgbClr>
            </a:outerShdw>
          </a:effectLst>
        </p:spPr>
      </p:pic>
      <p:sp>
        <p:nvSpPr>
          <p:cNvPr id="15" name="矩形 14"/>
          <p:cNvSpPr/>
          <p:nvPr>
            <p:custDataLst>
              <p:tags r:id="rId16"/>
            </p:custDataLst>
          </p:nvPr>
        </p:nvSpPr>
        <p:spPr>
          <a:xfrm>
            <a:off x="8418198" y="6206664"/>
            <a:ext cx="2772451" cy="479886"/>
          </a:xfrm>
          <a:prstGeom prst="rect">
            <a:avLst/>
          </a:prstGeom>
          <a:solidFill>
            <a:sysClr val="window" lastClr="FFFFFF">
              <a:alpha val="80000"/>
            </a:sysClr>
          </a:solidFill>
          <a:ln>
            <a:noFill/>
          </a:ln>
        </p:spPr>
        <p:txBody>
          <a:bodyPr wrap="square" rtlCol="0" anchor="t">
            <a:spAutoFit/>
          </a:bodyPr>
          <a:lstStyle/>
          <a:p>
            <a:pPr marL="0" marR="0" lvl="0" indent="0" algn="ctr" defTabSz="457200" eaLnBrk="1" fontAlgn="auto" latinLnBrk="0" hangingPunct="1">
              <a:lnSpc>
                <a:spcPct val="100000"/>
              </a:lnSpc>
              <a:spcBef>
                <a:spcPct val="0"/>
              </a:spcBef>
              <a:spcAft>
                <a:spcPct val="0"/>
              </a:spcAft>
              <a:buClrTx/>
              <a:buSzTx/>
              <a:buFontTx/>
              <a:buNone/>
              <a:defRPr/>
            </a:pPr>
            <a:r>
              <a:rPr kumimoji="0" lang="zh-CN" altLang="en-US" sz="2530" b="1" i="0" u="none" strike="noStrike" kern="0" cap="none" spc="0" normalizeH="0" baseline="0" noProof="0">
                <a:ln>
                  <a:noFill/>
                </a:ln>
                <a:solidFill>
                  <a:srgbClr val="C00000"/>
                </a:solidFill>
                <a:effectLst/>
                <a:uLnTx/>
                <a:uFillTx/>
                <a:latin typeface="方正宋刻本秀楷简体" panose="02000000000000000000" charset="-122"/>
                <a:ea typeface="方正宋刻本秀楷简体" panose="02000000000000000000" charset="-122"/>
                <a:cs typeface="方正宋刻本秀楷简体" panose="02000000000000000000" charset="-122"/>
              </a:rPr>
              <a:t>青藏铁路</a:t>
            </a:r>
            <a:r>
              <a:rPr kumimoji="0" lang="zh-CN" altLang="en-US" sz="2530" b="1" i="0" u="none" strike="noStrike" kern="0" cap="none" spc="0" normalizeH="0" baseline="0" noProof="0">
                <a:ln>
                  <a:noFill/>
                </a:ln>
                <a:solidFill>
                  <a:prstClr val="black"/>
                </a:solidFill>
                <a:effectLst/>
                <a:uLnTx/>
                <a:uFillTx/>
                <a:latin typeface="方正宋刻本秀楷简体" panose="02000000000000000000" charset="-122"/>
                <a:ea typeface="方正宋刻本秀楷简体" panose="02000000000000000000" charset="-122"/>
                <a:cs typeface="方正宋刻本秀楷简体" panose="02000000000000000000" charset="-122"/>
              </a:rPr>
              <a:t>线路图</a:t>
            </a:r>
            <a:endParaRPr kumimoji="0" lang="zh-CN" altLang="en-US" sz="2530" b="1" i="0" u="none" strike="noStrike" kern="0" cap="none" spc="0" normalizeH="0" baseline="0" noProof="0">
              <a:ln>
                <a:noFill/>
              </a:ln>
              <a:solidFill>
                <a:prstClr val="black"/>
              </a:solidFill>
              <a:effectLst/>
              <a:uLnTx/>
              <a:uFillTx/>
              <a:latin typeface="方正宋刻本秀楷简体" panose="02000000000000000000" charset="-122"/>
              <a:ea typeface="方正宋刻本秀楷简体" panose="02000000000000000000" charset="-122"/>
              <a:cs typeface="方正宋刻本秀楷简体" panose="020000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7" grpId="0" bldLvl="0" animBg="1"/>
      <p:bldP spid="8" grpId="0" bldLvl="0" animBg="1"/>
      <p:bldP spid="18" grpId="0" animBg="1"/>
      <p:bldP spid="13" grpId="0" animBg="1"/>
      <p:bldP spid="15" grpId="0" animBg="1"/>
      <p:bldP spid="4" grpId="0" bldLvl="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5" name="矩形 4"/>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lang="zh-CN" sz="2800">
                <a:solidFill>
                  <a:sysClr val="window" lastClr="FFFFFF"/>
                </a:solidFill>
                <a:latin typeface="楷体" panose="02010609060101010101" charset="-122"/>
                <a:ea typeface="楷体" panose="02010609060101010101" charset="-122"/>
                <a:cs typeface="楷体" panose="02010609060101010101" charset="-122"/>
              </a:rPr>
              <a:t>肆</a:t>
            </a:r>
            <a:r>
              <a:rPr sz="2800">
                <a:solidFill>
                  <a:sysClr val="window" lastClr="FFFFFF"/>
                </a:solidFill>
                <a:latin typeface="楷体" panose="02010609060101010101" charset="-122"/>
                <a:ea typeface="楷体" panose="02010609060101010101" charset="-122"/>
                <a:cs typeface="楷体" panose="02010609060101010101" charset="-122"/>
              </a:rPr>
              <a:t>·</a:t>
            </a:r>
            <a:r>
              <a:rPr lang="zh-CN" altLang="en-US" sz="2800">
                <a:solidFill>
                  <a:sysClr val="window" lastClr="FFFFFF"/>
                </a:solidFill>
                <a:latin typeface="楷体" panose="02010609060101010101" charset="-122"/>
                <a:ea typeface="楷体" panose="02010609060101010101" charset="-122"/>
                <a:cs typeface="楷体" panose="02010609060101010101" charset="-122"/>
              </a:rPr>
              <a:t>跨世纪发展战略</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3"/>
            </p:custDataLst>
          </p:nvPr>
        </p:nvSpPr>
        <p:spPr>
          <a:xfrm>
            <a:off x="143510" y="732155"/>
            <a:ext cx="7589520" cy="521970"/>
          </a:xfrm>
          <a:prstGeom prst="rect">
            <a:avLst/>
          </a:prstGeom>
          <a:solidFill>
            <a:schemeClr val="bg1"/>
          </a:solidFill>
          <a:ln>
            <a:solidFill>
              <a:srgbClr val="9A5454"/>
            </a:solidFill>
          </a:ln>
        </p:spPr>
        <p:txBody>
          <a:bodyPr wrap="square" rtlCol="0">
            <a:spAutoFit/>
          </a:bodyPr>
          <a:lstStyle/>
          <a:p>
            <a:r>
              <a:rPr lang="zh-CN" altLang="en-US" sz="2800">
                <a:solidFill>
                  <a:srgbClr val="C00000"/>
                </a:solidFill>
                <a:latin typeface="楷体" panose="02010609060101010101" charset="-122"/>
                <a:ea typeface="楷体" panose="02010609060101010101" charset="-122"/>
                <a:cs typeface="楷体" panose="02010609060101010101" charset="-122"/>
              </a:rPr>
              <a:t>4.“引进来”和“走出去”相结合的开放战略：</a:t>
            </a:r>
            <a:endParaRPr lang="zh-CN" altLang="en-US" sz="2400">
              <a:solidFill>
                <a:srgbClr val="9A5454"/>
              </a:solidFill>
              <a:latin typeface="楷体" panose="02010609060101010101" charset="-122"/>
              <a:ea typeface="楷体" panose="02010609060101010101" charset="-122"/>
              <a:cs typeface="楷体" panose="02010609060101010101" charset="-122"/>
            </a:endParaRPr>
          </a:p>
        </p:txBody>
      </p:sp>
      <p:sp>
        <p:nvSpPr>
          <p:cNvPr id="10" name="文本框 9"/>
          <p:cNvSpPr txBox="1"/>
          <p:nvPr>
            <p:custDataLst>
              <p:tags r:id="rId4"/>
            </p:custDataLst>
          </p:nvPr>
        </p:nvSpPr>
        <p:spPr bwMode="auto">
          <a:xfrm>
            <a:off x="244475" y="1342390"/>
            <a:ext cx="8431530" cy="988408"/>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buClrTx/>
              <a:buSzTx/>
              <a:buFont typeface="Wingdings" panose="05000000000000000000" charset="0"/>
              <a:buChar char="Ø"/>
              <a:defRPr/>
            </a:pPr>
            <a:r>
              <a:rPr lang="zh-CN" sz="2400">
                <a:solidFill>
                  <a:srgbClr val="002060"/>
                </a:solidFill>
                <a:latin typeface="宋体" panose="02010600030101010101" pitchFamily="2" charset="-122"/>
                <a:cs typeface="宋体" panose="02010600030101010101" pitchFamily="2" charset="-122"/>
                <a:sym typeface="+mn-ea"/>
              </a:rPr>
              <a:t>背景</a:t>
            </a:r>
            <a:r>
              <a:rPr sz="2400">
                <a:solidFill>
                  <a:srgbClr val="002060"/>
                </a:solidFill>
                <a:latin typeface="宋体" panose="02010600030101010101" pitchFamily="2" charset="-122"/>
                <a:cs typeface="宋体" panose="02010600030101010101" pitchFamily="2" charset="-122"/>
                <a:sym typeface="+mn-ea"/>
              </a:rPr>
              <a:t>：</a:t>
            </a:r>
            <a:r>
              <a:rPr lang="zh-CN" altLang="en-US" sz="2600" noProof="0">
                <a:solidFill>
                  <a:schemeClr val="tx1"/>
                </a:solidFill>
                <a:effectLst/>
                <a:latin typeface="楷体" panose="02010609060101010101" charset="-122"/>
                <a:ea typeface="楷体" panose="02010609060101010101" charset="-122"/>
                <a:cs typeface="宋体" panose="02010600030101010101" pitchFamily="2" charset="-122"/>
                <a:sym typeface="+mn-ea"/>
              </a:rPr>
              <a:t>世纪之交，根据</a:t>
            </a:r>
            <a:r>
              <a:rPr lang="zh-CN" altLang="en-US" sz="2600" b="1" noProof="0">
                <a:solidFill>
                  <a:srgbClr val="C00000"/>
                </a:solidFill>
                <a:effectLst/>
                <a:latin typeface="楷体" panose="02010609060101010101" charset="-122"/>
                <a:ea typeface="楷体" panose="02010609060101010101" charset="-122"/>
                <a:cs typeface="宋体" panose="02010600030101010101" pitchFamily="2" charset="-122"/>
                <a:sym typeface="+mn-ea"/>
              </a:rPr>
              <a:t>经济全球化</a:t>
            </a:r>
            <a:r>
              <a:rPr lang="zh-CN" altLang="en-US" sz="2600" noProof="0">
                <a:solidFill>
                  <a:schemeClr val="tx1"/>
                </a:solidFill>
                <a:effectLst/>
                <a:latin typeface="楷体" panose="02010609060101010101" charset="-122"/>
                <a:ea typeface="楷体" panose="02010609060101010101" charset="-122"/>
                <a:cs typeface="宋体" panose="02010600030101010101" pitchFamily="2" charset="-122"/>
                <a:sym typeface="+mn-ea"/>
              </a:rPr>
              <a:t>的新趋势，我国提出并实施</a:t>
            </a:r>
            <a:r>
              <a:rPr lang="en-US" altLang="zh-CN" sz="2600" noProof="0">
                <a:solidFill>
                  <a:schemeClr val="tx1"/>
                </a:solidFill>
                <a:effectLst/>
                <a:latin typeface="楷体" panose="02010609060101010101" charset="-122"/>
                <a:ea typeface="楷体" panose="02010609060101010101" charset="-122"/>
                <a:cs typeface="宋体" panose="02010600030101010101" pitchFamily="2" charset="-122"/>
                <a:sym typeface="+mn-ea"/>
              </a:rPr>
              <a:t>“</a:t>
            </a:r>
            <a:r>
              <a:rPr lang="zh-CN" altLang="en-US" sz="2600" noProof="0">
                <a:solidFill>
                  <a:schemeClr val="tx1"/>
                </a:solidFill>
                <a:effectLst/>
                <a:latin typeface="楷体" panose="02010609060101010101" charset="-122"/>
                <a:ea typeface="楷体" panose="02010609060101010101" charset="-122"/>
                <a:cs typeface="宋体" panose="02010600030101010101" pitchFamily="2" charset="-122"/>
                <a:sym typeface="+mn-ea"/>
              </a:rPr>
              <a:t>引进来</a:t>
            </a:r>
            <a:r>
              <a:rPr lang="en-US" altLang="zh-CN" sz="2600" noProof="0">
                <a:solidFill>
                  <a:schemeClr val="tx1"/>
                </a:solidFill>
                <a:effectLst/>
                <a:latin typeface="楷体" panose="02010609060101010101" charset="-122"/>
                <a:ea typeface="楷体" panose="02010609060101010101" charset="-122"/>
                <a:cs typeface="宋体" panose="02010600030101010101" pitchFamily="2" charset="-122"/>
                <a:sym typeface="+mn-ea"/>
              </a:rPr>
              <a:t>”</a:t>
            </a:r>
            <a:r>
              <a:rPr lang="zh-CN" altLang="en-US" sz="2600" noProof="0">
                <a:solidFill>
                  <a:schemeClr val="tx1"/>
                </a:solidFill>
                <a:effectLst/>
                <a:latin typeface="楷体" panose="02010609060101010101" charset="-122"/>
                <a:ea typeface="楷体" panose="02010609060101010101" charset="-122"/>
                <a:cs typeface="宋体" panose="02010600030101010101" pitchFamily="2" charset="-122"/>
                <a:sym typeface="+mn-ea"/>
              </a:rPr>
              <a:t>和</a:t>
            </a:r>
            <a:r>
              <a:rPr lang="en-US" altLang="zh-CN" sz="2600" noProof="0">
                <a:solidFill>
                  <a:schemeClr val="tx1"/>
                </a:solidFill>
                <a:effectLst/>
                <a:latin typeface="楷体" panose="02010609060101010101" charset="-122"/>
                <a:ea typeface="楷体" panose="02010609060101010101" charset="-122"/>
                <a:cs typeface="宋体" panose="02010600030101010101" pitchFamily="2" charset="-122"/>
                <a:sym typeface="+mn-ea"/>
              </a:rPr>
              <a:t>“</a:t>
            </a:r>
            <a:r>
              <a:rPr lang="zh-CN" altLang="en-US" sz="2600" noProof="0">
                <a:solidFill>
                  <a:schemeClr val="tx1"/>
                </a:solidFill>
                <a:effectLst/>
                <a:latin typeface="楷体" panose="02010609060101010101" charset="-122"/>
                <a:ea typeface="楷体" panose="02010609060101010101" charset="-122"/>
                <a:cs typeface="宋体" panose="02010600030101010101" pitchFamily="2" charset="-122"/>
                <a:sym typeface="+mn-ea"/>
              </a:rPr>
              <a:t>走出去</a:t>
            </a:r>
            <a:r>
              <a:rPr lang="en-US" altLang="zh-CN" sz="2600" noProof="0">
                <a:solidFill>
                  <a:schemeClr val="tx1"/>
                </a:solidFill>
                <a:effectLst/>
                <a:latin typeface="楷体" panose="02010609060101010101" charset="-122"/>
                <a:ea typeface="楷体" panose="02010609060101010101" charset="-122"/>
                <a:cs typeface="宋体" panose="02010600030101010101" pitchFamily="2" charset="-122"/>
                <a:sym typeface="+mn-ea"/>
              </a:rPr>
              <a:t>”</a:t>
            </a:r>
            <a:r>
              <a:rPr lang="zh-CN" altLang="en-US" sz="2600" noProof="0">
                <a:solidFill>
                  <a:schemeClr val="tx1"/>
                </a:solidFill>
                <a:effectLst/>
                <a:latin typeface="楷体" panose="02010609060101010101" charset="-122"/>
                <a:ea typeface="楷体" panose="02010609060101010101" charset="-122"/>
                <a:cs typeface="宋体" panose="02010600030101010101" pitchFamily="2" charset="-122"/>
                <a:sym typeface="+mn-ea"/>
              </a:rPr>
              <a:t>相结合的开放战略</a:t>
            </a:r>
            <a:r>
              <a:rPr lang="zh-CN" altLang="en-US" sz="2400" noProof="0">
                <a:solidFill>
                  <a:schemeClr val="tx1"/>
                </a:solidFill>
                <a:effectLst/>
                <a:latin typeface="楷体" panose="02010609060101010101" charset="-122"/>
                <a:ea typeface="楷体" panose="02010609060101010101" charset="-122"/>
                <a:cs typeface="宋体" panose="02010600030101010101" pitchFamily="2" charset="-122"/>
                <a:sym typeface="+mn-ea"/>
              </a:rPr>
              <a:t>。</a:t>
            </a:r>
            <a:endParaRPr lang="zh-CN" altLang="en-US" sz="2400" noProof="0">
              <a:solidFill>
                <a:schemeClr val="tx1"/>
              </a:solidFill>
              <a:effectLst/>
              <a:latin typeface="楷体" panose="02010609060101010101" charset="-122"/>
              <a:ea typeface="楷体" panose="02010609060101010101" charset="-122"/>
              <a:cs typeface="宋体" panose="02010600030101010101" pitchFamily="2" charset="-122"/>
              <a:sym typeface="+mn-ea"/>
            </a:endParaRPr>
          </a:p>
        </p:txBody>
      </p:sp>
      <p:sp>
        <p:nvSpPr>
          <p:cNvPr id="11" name="文本框 10"/>
          <p:cNvSpPr txBox="1"/>
          <p:nvPr>
            <p:custDataLst>
              <p:tags r:id="rId5"/>
            </p:custDataLst>
          </p:nvPr>
        </p:nvSpPr>
        <p:spPr bwMode="auto">
          <a:xfrm>
            <a:off x="244475" y="2477770"/>
            <a:ext cx="7762875" cy="987348"/>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lnSpc>
                <a:spcPct val="100000"/>
              </a:lnSpc>
              <a:buClrTx/>
              <a:buSzTx/>
              <a:buFont typeface="Wingdings" panose="05000000000000000000" charset="0"/>
              <a:buChar char="Ø"/>
              <a:defRPr/>
            </a:pPr>
            <a:r>
              <a:rPr lang="zh-CN" sz="2400">
                <a:solidFill>
                  <a:srgbClr val="002060"/>
                </a:solidFill>
                <a:latin typeface="宋体" panose="02010600030101010101" pitchFamily="2" charset="-122"/>
                <a:cs typeface="宋体" panose="02010600030101010101" pitchFamily="2" charset="-122"/>
                <a:sym typeface="+mn-ea"/>
              </a:rPr>
              <a:t>成就：</a:t>
            </a:r>
            <a:r>
              <a:rPr lang="zh-CN" altLang="en-US" sz="2600" noProof="0">
                <a:effectLst/>
                <a:latin typeface="楷体" panose="02010609060101010101" charset="-122"/>
                <a:ea typeface="楷体" panose="02010609060101010101" charset="-122"/>
                <a:cs typeface="宋体" panose="02010600030101010101" pitchFamily="2" charset="-122"/>
                <a:sym typeface="+mn-ea"/>
              </a:rPr>
              <a:t>一批有实力有优势的国有企业到国外投资办厂，积极参与国际经济技术合作和竞争。</a:t>
            </a:r>
            <a:r>
              <a:rPr lang="en-US" altLang="zh-CN" sz="2600">
                <a:solidFill>
                  <a:srgbClr val="880000"/>
                </a:solidFill>
                <a:latin typeface="宋体" panose="02010600030101010101" pitchFamily="2" charset="-122"/>
                <a:cs typeface="宋体" panose="02010600030101010101" pitchFamily="2" charset="-122"/>
                <a:sym typeface="+mn-ea"/>
              </a:rPr>
              <a:t> </a:t>
            </a:r>
            <a:endParaRPr lang="en-US" altLang="zh-CN" sz="2600">
              <a:solidFill>
                <a:srgbClr val="880000"/>
              </a:solidFill>
              <a:latin typeface="宋体" panose="02010600030101010101" pitchFamily="2" charset="-122"/>
              <a:cs typeface="宋体" panose="02010600030101010101" pitchFamily="2" charset="-122"/>
              <a:sym typeface="+mn-ea"/>
            </a:endParaRPr>
          </a:p>
        </p:txBody>
      </p:sp>
      <p:sp>
        <p:nvSpPr>
          <p:cNvPr id="14" name="文本框 13"/>
          <p:cNvSpPr txBox="1"/>
          <p:nvPr>
            <p:custDataLst>
              <p:tags r:id="rId6"/>
            </p:custDataLst>
          </p:nvPr>
        </p:nvSpPr>
        <p:spPr bwMode="auto">
          <a:xfrm>
            <a:off x="244475" y="3648710"/>
            <a:ext cx="7762875" cy="987998"/>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lnSpc>
                <a:spcPct val="100000"/>
              </a:lnSpc>
              <a:buClrTx/>
              <a:buSzTx/>
              <a:buFont typeface="Wingdings" panose="05000000000000000000" charset="0"/>
              <a:buChar char="Ø"/>
              <a:defRPr/>
            </a:pPr>
            <a:r>
              <a:rPr lang="zh-CN" sz="2400">
                <a:solidFill>
                  <a:srgbClr val="002060"/>
                </a:solidFill>
                <a:latin typeface="宋体" panose="02010600030101010101" pitchFamily="2" charset="-122"/>
                <a:cs typeface="宋体" panose="02010600030101010101" pitchFamily="2" charset="-122"/>
                <a:sym typeface="+mn-ea"/>
              </a:rPr>
              <a:t>意义</a:t>
            </a:r>
            <a:r>
              <a:rPr sz="2400">
                <a:solidFill>
                  <a:srgbClr val="002060"/>
                </a:solidFill>
                <a:latin typeface="宋体" panose="02010600030101010101" pitchFamily="2" charset="-122"/>
                <a:cs typeface="宋体" panose="02010600030101010101" pitchFamily="2" charset="-122"/>
                <a:sym typeface="+mn-ea"/>
              </a:rPr>
              <a:t>：</a:t>
            </a:r>
            <a:r>
              <a:rPr lang="zh-CN" altLang="en-US" sz="2600" noProof="0">
                <a:effectLst/>
                <a:latin typeface="楷体" panose="02010609060101010101" charset="-122"/>
                <a:ea typeface="楷体" panose="02010609060101010101" charset="-122"/>
                <a:cs typeface="宋体" panose="02010600030101010101" pitchFamily="2" charset="-122"/>
                <a:sym typeface="+mn-ea"/>
              </a:rPr>
              <a:t>中国经济</a:t>
            </a:r>
            <a:r>
              <a:rPr lang="zh-CN" altLang="en-US" sz="2600" b="1" noProof="0">
                <a:solidFill>
                  <a:srgbClr val="C00000"/>
                </a:solidFill>
                <a:effectLst/>
                <a:latin typeface="楷体" panose="02010609060101010101" charset="-122"/>
                <a:ea typeface="楷体" panose="02010609060101010101" charset="-122"/>
                <a:cs typeface="宋体" panose="02010600030101010101" pitchFamily="2" charset="-122"/>
                <a:sym typeface="+mn-ea"/>
              </a:rPr>
              <a:t>进一步融入经济全球化进程</a:t>
            </a:r>
            <a:r>
              <a:rPr lang="zh-CN" altLang="en-US" sz="2600" noProof="0">
                <a:effectLst/>
                <a:latin typeface="楷体" panose="02010609060101010101" charset="-122"/>
                <a:ea typeface="楷体" panose="02010609060101010101" charset="-122"/>
                <a:cs typeface="宋体" panose="02010600030101010101" pitchFamily="2" charset="-122"/>
                <a:sym typeface="+mn-ea"/>
              </a:rPr>
              <a:t>，获得了</a:t>
            </a:r>
            <a:r>
              <a:rPr lang="zh-CN" altLang="en-US" sz="2600" noProof="0">
                <a:effectLst/>
                <a:latin typeface="楷体" panose="02010609060101010101" charset="-122"/>
                <a:ea typeface="楷体" panose="02010609060101010101" charset="-122"/>
                <a:cs typeface="宋体" panose="02010600030101010101" pitchFamily="2" charset="-122"/>
                <a:sym typeface="+mn-ea"/>
              </a:rPr>
              <a:t>更为广阔的发展空间。</a:t>
            </a:r>
            <a:endParaRPr lang="zh-CN" altLang="en-US" sz="2600" noProof="0">
              <a:effectLst/>
              <a:latin typeface="楷体" panose="02010609060101010101" charset="-122"/>
              <a:ea typeface="楷体" panose="02010609060101010101" charset="-122"/>
              <a:cs typeface="宋体" panose="02010600030101010101" pitchFamily="2" charset="-122"/>
              <a:sym typeface="+mn-ea"/>
            </a:endParaRPr>
          </a:p>
        </p:txBody>
      </p:sp>
      <p:sp>
        <p:nvSpPr>
          <p:cNvPr id="96261" name="文本框 2"/>
          <p:cNvSpPr/>
          <p:nvPr>
            <p:custDataLst>
              <p:tags r:id="rId7"/>
            </p:custDataLst>
          </p:nvPr>
        </p:nvSpPr>
        <p:spPr>
          <a:xfrm>
            <a:off x="8985885" y="4368165"/>
            <a:ext cx="3023870" cy="2308860"/>
          </a:xfrm>
          <a:prstGeom prst="rect">
            <a:avLst/>
          </a:prstGeom>
          <a:solidFill>
            <a:srgbClr val="DBF5F9"/>
          </a:solidFill>
          <a:ln w="44450" cap="flat" cmpd="sng">
            <a:solidFill>
              <a:srgbClr val="C00000"/>
            </a:solidFill>
            <a:prstDash val="solid"/>
            <a:miter/>
            <a:headEnd type="none" w="med" len="med"/>
            <a:tailEnd type="none" w="med" len="med"/>
          </a:ln>
        </p:spPr>
        <p:txBody>
          <a:bodyPr wrap="square" lIns="95104" tIns="47551" rIns="95104" bIns="47551">
            <a:spAutoFit/>
          </a:bodyPr>
          <a:lstStyle/>
          <a:p>
            <a:pPr lvl="0" indent="0" algn="ctr" defTabSz="1268730" fontAlgn="auto">
              <a:lnSpc>
                <a:spcPct val="120000"/>
              </a:lnSpc>
              <a:buClrTx/>
              <a:buSzTx/>
              <a:buFontTx/>
            </a:pPr>
            <a:r>
              <a:rPr lang="zh-CN" altLang="en-US" sz="2400" b="1">
                <a:solidFill>
                  <a:srgbClr val="C00000"/>
                </a:solidFill>
                <a:latin typeface="黑体" panose="02010609060101010101" charset="-122"/>
                <a:ea typeface="黑体" panose="02010609060101010101" charset="-122"/>
                <a:cs typeface="黑体" panose="02010609060101010101" charset="-122"/>
                <a:sym typeface="+mn-ea"/>
              </a:rPr>
              <a:t>走出去</a:t>
            </a:r>
            <a:endParaRPr lang="zh-CN" altLang="en-US" sz="2400" b="1">
              <a:solidFill>
                <a:srgbClr val="C00000"/>
              </a:solidFill>
              <a:latin typeface="黑体" panose="02010609060101010101" charset="-122"/>
              <a:ea typeface="黑体" panose="02010609060101010101" charset="-122"/>
              <a:cs typeface="黑体" panose="02010609060101010101" charset="-122"/>
              <a:sym typeface="+mn-ea"/>
            </a:endParaRPr>
          </a:p>
          <a:p>
            <a:pPr lvl="0" indent="0" algn="l" defTabSz="1268730" fontAlgn="auto">
              <a:lnSpc>
                <a:spcPct val="120000"/>
              </a:lnSpc>
              <a:buClrTx/>
              <a:buSzTx/>
              <a:buFontTx/>
            </a:pP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对外投资、带动商品和劳务出口；</a:t>
            </a:r>
            <a:endParaRPr lang="zh-CN" altLang="en-US" sz="2400" b="1">
              <a:solidFill>
                <a:schemeClr val="tx1"/>
              </a:solidFill>
              <a:latin typeface="黑体" panose="02010609060101010101" charset="-122"/>
              <a:ea typeface="黑体" panose="02010609060101010101" charset="-122"/>
              <a:cs typeface="黑体" panose="02010609060101010101" charset="-122"/>
              <a:sym typeface="+mn-ea"/>
            </a:endParaRPr>
          </a:p>
          <a:p>
            <a:pPr lvl="0" indent="0" algn="l" defTabSz="1268730" fontAlgn="auto">
              <a:lnSpc>
                <a:spcPct val="120000"/>
              </a:lnSpc>
              <a:buClrTx/>
              <a:buSzTx/>
              <a:buFontTx/>
            </a:pP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加入世界性经济组织</a:t>
            </a:r>
            <a:endParaRPr lang="zh-CN" altLang="en-US" sz="2400" b="1">
              <a:solidFill>
                <a:schemeClr val="tx1"/>
              </a:solidFill>
              <a:latin typeface="黑体" panose="02010609060101010101" charset="-122"/>
              <a:ea typeface="黑体" panose="02010609060101010101" charset="-122"/>
              <a:cs typeface="黑体" panose="02010609060101010101" charset="-122"/>
              <a:sym typeface="+mn-ea"/>
            </a:endParaRPr>
          </a:p>
          <a:p>
            <a:pPr lvl="0" indent="0" algn="l" defTabSz="1268730" fontAlgn="auto">
              <a:lnSpc>
                <a:spcPct val="120000"/>
              </a:lnSpc>
              <a:buClrTx/>
              <a:buSzTx/>
              <a:buFontTx/>
            </a:pP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——世界贸易组织。</a:t>
            </a:r>
            <a:endParaRPr lang="zh-CN" altLang="en-US" sz="2400" b="1">
              <a:solidFill>
                <a:schemeClr val="tx1"/>
              </a:solidFill>
              <a:latin typeface="黑体" panose="02010609060101010101" charset="-122"/>
              <a:ea typeface="黑体" panose="02010609060101010101" charset="-122"/>
              <a:cs typeface="黑体" panose="02010609060101010101" charset="-122"/>
              <a:sym typeface="+mn-ea"/>
            </a:endParaRPr>
          </a:p>
        </p:txBody>
      </p:sp>
      <p:pic>
        <p:nvPicPr>
          <p:cNvPr id="96262" name="图片 3"/>
          <p:cNvPicPr>
            <a:picLocks noChangeAspect="1"/>
          </p:cNvPicPr>
          <p:nvPr>
            <p:custDataLst>
              <p:tags r:id="rId8"/>
            </p:custDataLst>
          </p:nvPr>
        </p:nvPicPr>
        <p:blipFill>
          <a:blip r:embed="rId9"/>
          <a:stretch>
            <a:fillRect/>
          </a:stretch>
        </p:blipFill>
        <p:spPr>
          <a:xfrm>
            <a:off x="8688070" y="2331085"/>
            <a:ext cx="3321685" cy="2397760"/>
          </a:xfrm>
          <a:prstGeom prst="rect">
            <a:avLst/>
          </a:prstGeom>
          <a:noFill/>
          <a:ln w="9525">
            <a:noFill/>
          </a:ln>
        </p:spPr>
      </p:pic>
      <p:sp>
        <p:nvSpPr>
          <p:cNvPr id="17" name="文本框 1"/>
          <p:cNvSpPr/>
          <p:nvPr>
            <p:custDataLst>
              <p:tags r:id="rId10"/>
            </p:custDataLst>
          </p:nvPr>
        </p:nvSpPr>
        <p:spPr>
          <a:xfrm>
            <a:off x="9288780" y="622935"/>
            <a:ext cx="2618105" cy="2192655"/>
          </a:xfrm>
          <a:prstGeom prst="rect">
            <a:avLst/>
          </a:prstGeom>
          <a:solidFill>
            <a:srgbClr val="DBF5F9"/>
          </a:solidFill>
          <a:ln w="44450" cap="flat" cmpd="sng">
            <a:solidFill>
              <a:srgbClr val="C00000"/>
            </a:solidFill>
            <a:prstDash val="solid"/>
            <a:miter/>
            <a:headEnd type="none" w="med" len="med"/>
            <a:tailEnd type="none" w="med" len="med"/>
          </a:ln>
        </p:spPr>
        <p:txBody>
          <a:bodyPr wrap="square" lIns="95104" tIns="47551" rIns="95104" bIns="47551" anchor="ctr" anchorCtr="0">
            <a:noAutofit/>
          </a:bodyPr>
          <a:lstStyle/>
          <a:p>
            <a:pPr indent="0" algn="ctr" defTabSz="1268730" fontAlgn="auto">
              <a:lnSpc>
                <a:spcPct val="125000"/>
              </a:lnSpc>
              <a:buSzTx/>
              <a:buFontTx/>
            </a:pPr>
            <a:r>
              <a:rPr lang="zh-CN" altLang="en-US" sz="2600" b="1">
                <a:solidFill>
                  <a:srgbClr val="C00000"/>
                </a:solidFill>
                <a:latin typeface="黑体" panose="02010609060101010101" charset="-122"/>
                <a:ea typeface="黑体" panose="02010609060101010101" charset="-122"/>
              </a:rPr>
              <a:t>引进来</a:t>
            </a:r>
            <a:endParaRPr lang="en-US" altLang="zh-CN" sz="2600" b="1">
              <a:solidFill>
                <a:srgbClr val="FF0000"/>
              </a:solidFill>
              <a:latin typeface="黑体" panose="02010609060101010101" charset="-122"/>
              <a:ea typeface="黑体" panose="02010609060101010101" charset="-122"/>
            </a:endParaRPr>
          </a:p>
          <a:p>
            <a:pPr indent="0" algn="l" defTabSz="1268730" fontAlgn="auto">
              <a:lnSpc>
                <a:spcPct val="125000"/>
              </a:lnSpc>
              <a:buSzTx/>
              <a:buFontTx/>
            </a:pPr>
            <a:r>
              <a:rPr lang="zh-CN" altLang="en-US" sz="2600" b="1">
                <a:solidFill>
                  <a:srgbClr val="000000"/>
                </a:solidFill>
                <a:latin typeface="黑体" panose="02010609060101010101" charset="-122"/>
                <a:ea typeface="黑体" panose="02010609060101010101" charset="-122"/>
              </a:rPr>
              <a:t>引进外国资金、管理经验、先进的技术。</a:t>
            </a:r>
            <a:endParaRPr lang="zh-CN" altLang="en-US" sz="2600" b="1">
              <a:solidFill>
                <a:srgbClr val="000000"/>
              </a:solidFill>
              <a:latin typeface="黑体" panose="02010609060101010101" charset="-122"/>
              <a:ea typeface="黑体" panose="02010609060101010101" charset="-122"/>
            </a:endParaRPr>
          </a:p>
        </p:txBody>
      </p:sp>
      <p:pic>
        <p:nvPicPr>
          <p:cNvPr id="20" name="图片 19"/>
          <p:cNvPicPr/>
          <p:nvPr/>
        </p:nvPicPr>
        <p:blipFill>
          <a:blip r:embed="rId11"/>
          <a:stretch>
            <a:fillRect/>
          </a:stretch>
        </p:blipFill>
        <p:spPr>
          <a:xfrm>
            <a:off x="143510" y="4682490"/>
            <a:ext cx="3771265" cy="2036445"/>
          </a:xfrm>
          <a:prstGeom prst="rect">
            <a:avLst/>
          </a:prstGeom>
        </p:spPr>
      </p:pic>
      <p:pic>
        <p:nvPicPr>
          <p:cNvPr id="22" name="图片 21"/>
          <p:cNvPicPr/>
          <p:nvPr/>
        </p:nvPicPr>
        <p:blipFill>
          <a:blip r:embed="rId12"/>
          <a:stretch>
            <a:fillRect/>
          </a:stretch>
        </p:blipFill>
        <p:spPr>
          <a:xfrm>
            <a:off x="4109720" y="4682490"/>
            <a:ext cx="3896995" cy="20231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62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62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4" grpId="0" bldLvl="0" animBg="1"/>
      <p:bldP spid="96261" grpId="0" bldLvl="0" animBg="1"/>
      <p:bldP spid="17" grpId="0" bldLvl="0" animBg="1"/>
      <p:bldP spid="4" grpId="0" bldLvl="0" animBg="1"/>
      <p:bldP spid="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pic>
        <p:nvPicPr>
          <p:cNvPr id="8" name="图片 7"/>
          <p:cNvPicPr>
            <a:picLocks noChangeAspect="1"/>
          </p:cNvPicPr>
          <p:nvPr/>
        </p:nvPicPr>
        <p:blipFill>
          <a:blip r:embed="rId3"/>
          <a:stretch>
            <a:fillRect/>
          </a:stretch>
        </p:blipFill>
        <p:spPr>
          <a:xfrm>
            <a:off x="4326890" y="0"/>
            <a:ext cx="4467225" cy="1085850"/>
          </a:xfrm>
          <a:prstGeom prst="rect">
            <a:avLst/>
          </a:prstGeom>
        </p:spPr>
      </p:pic>
      <p:sp>
        <p:nvSpPr>
          <p:cNvPr id="7" name="文本框 6"/>
          <p:cNvSpPr txBox="1"/>
          <p:nvPr>
            <p:custDataLst>
              <p:tags r:id="rId4"/>
            </p:custDataLst>
          </p:nvPr>
        </p:nvSpPr>
        <p:spPr>
          <a:xfrm>
            <a:off x="165735" y="1085850"/>
            <a:ext cx="11924665" cy="5507990"/>
          </a:xfrm>
          <a:prstGeom prst="rect">
            <a:avLst/>
          </a:prstGeom>
          <a:noFill/>
        </p:spPr>
        <p:txBody>
          <a:bodyPr wrap="square" rtlCol="0" anchor="t">
            <a:spAutoFit/>
          </a:bodyPr>
          <a:p>
            <a:pPr algn="l" fontAlgn="auto">
              <a:lnSpc>
                <a:spcPct val="10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1.</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邓小平曾说：</a:t>
            </a: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马克思能预料到在一个落后的俄国会实现十月革命吗？列宁能预料到中国会用农村包围城市夺取胜利吗？在革命成功后，各国必须根据自己条件建设社会主义。墨守成规的观点只能导致落后，甚至失败。</a:t>
            </a: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据此可推知，邓小平理论（　　）</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a:p>
            <a:pPr algn="l" fontAlgn="auto">
              <a:lnSpc>
                <a:spcPct val="10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A</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．学思并重，独辟蹊径</a:t>
            </a: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	B</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．内涵丰富，影响多国</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a:p>
            <a:pPr algn="l" fontAlgn="auto">
              <a:lnSpc>
                <a:spcPct val="10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C</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．以俄为师，传承发展</a:t>
            </a: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	D</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．实事求是，与时俱进</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a:p>
            <a:pPr algn="l" fontAlgn="auto">
              <a:lnSpc>
                <a:spcPct val="10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2.</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中国共产党在领导我国改革开放的伟大实践和探索中，逐渐形成的一些科学理论指导了我国的社会主义建设。其中，开创了中国特色社会主义的是（　　）</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a:p>
            <a:pPr algn="l" fontAlgn="auto">
              <a:lnSpc>
                <a:spcPct val="10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A</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．毛泽东思想</a:t>
            </a: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	B</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．邓小平理论</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a:p>
            <a:pPr algn="l" fontAlgn="auto">
              <a:lnSpc>
                <a:spcPct val="10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C</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a:t>
            </a: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三个代表</a:t>
            </a: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重要思想</a:t>
            </a: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	D</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．科学发展观</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p:txBody>
      </p:sp>
      <p:sp>
        <p:nvSpPr>
          <p:cNvPr id="9" name="矩形 8"/>
          <p:cNvSpPr/>
          <p:nvPr>
            <p:custDataLst>
              <p:tags r:id="rId5"/>
            </p:custDataLst>
          </p:nvPr>
        </p:nvSpPr>
        <p:spPr>
          <a:xfrm>
            <a:off x="10945756" y="2652880"/>
            <a:ext cx="683260" cy="1106805"/>
          </a:xfrm>
          <a:prstGeom prst="rect">
            <a:avLst/>
          </a:prstGeom>
          <a:noFill/>
          <a:ln>
            <a:noFill/>
          </a:ln>
        </p:spPr>
        <p:txBody>
          <a:bodyPr wrap="none" rtlCol="0" anchor="t">
            <a:spAutoFit/>
          </a:bodyPr>
          <a:p>
            <a:pPr algn="ctr"/>
            <a:r>
              <a:rPr lang="en-US" altLang="zh-CN" sz="6600" b="1">
                <a:ln>
                  <a:noFill/>
                </a:ln>
                <a:gradFill>
                  <a:gsLst>
                    <a:gs pos="0">
                      <a:srgbClr val="FE4444"/>
                    </a:gs>
                    <a:gs pos="100000">
                      <a:srgbClr val="832B2B"/>
                    </a:gs>
                  </a:gsLst>
                  <a:lin scaled="0"/>
                </a:gradFill>
                <a:effectLst>
                  <a:reflection blurRad="6350" stA="53000" endA="300" endPos="35500" dir="5400000" sy="-90000" algn="bl" rotWithShape="0"/>
                </a:effectLst>
                <a:latin typeface="汉仪书魂体简" panose="02010600000101010101" charset="-122"/>
                <a:ea typeface="汉仪书魂体简" panose="02010600000101010101" charset="-122"/>
              </a:rPr>
              <a:t>D</a:t>
            </a:r>
            <a:endParaRPr lang="en-US" altLang="zh-CN" sz="6600" b="1">
              <a:ln>
                <a:noFill/>
              </a:ln>
              <a:gradFill>
                <a:gsLst>
                  <a:gs pos="0">
                    <a:srgbClr val="FE4444"/>
                  </a:gs>
                  <a:gs pos="100000">
                    <a:srgbClr val="832B2B"/>
                  </a:gs>
                </a:gsLst>
                <a:lin scaled="0"/>
              </a:gradFill>
              <a:effectLst>
                <a:reflection blurRad="6350" stA="53000" endA="300" endPos="35500" dir="5400000" sy="-90000" algn="bl" rotWithShape="0"/>
              </a:effectLst>
              <a:latin typeface="汉仪书魂体简" panose="02010600000101010101" charset="-122"/>
              <a:ea typeface="汉仪书魂体简" panose="02010600000101010101" charset="-122"/>
            </a:endParaRPr>
          </a:p>
        </p:txBody>
      </p:sp>
      <p:sp>
        <p:nvSpPr>
          <p:cNvPr id="6" name="矩形 5"/>
          <p:cNvSpPr/>
          <p:nvPr>
            <p:custDataLst>
              <p:tags r:id="rId6"/>
            </p:custDataLst>
          </p:nvPr>
        </p:nvSpPr>
        <p:spPr>
          <a:xfrm>
            <a:off x="10595236" y="4797910"/>
            <a:ext cx="655320" cy="1106805"/>
          </a:xfrm>
          <a:prstGeom prst="rect">
            <a:avLst/>
          </a:prstGeom>
          <a:noFill/>
          <a:ln>
            <a:noFill/>
          </a:ln>
        </p:spPr>
        <p:txBody>
          <a:bodyPr wrap="none" rtlCol="0" anchor="t">
            <a:spAutoFit/>
          </a:bodyPr>
          <a:p>
            <a:pPr algn="ctr"/>
            <a:r>
              <a:rPr lang="en-US" altLang="zh-CN" sz="6600" b="1">
                <a:ln>
                  <a:noFill/>
                </a:ln>
                <a:gradFill>
                  <a:gsLst>
                    <a:gs pos="0">
                      <a:srgbClr val="FE4444"/>
                    </a:gs>
                    <a:gs pos="100000">
                      <a:srgbClr val="832B2B"/>
                    </a:gs>
                  </a:gsLst>
                  <a:lin scaled="0"/>
                </a:gradFill>
                <a:effectLst>
                  <a:reflection blurRad="6350" stA="53000" endA="300" endPos="35500" dir="5400000" sy="-90000" algn="bl" rotWithShape="0"/>
                </a:effectLst>
                <a:latin typeface="汉仪书魂体简" panose="02010600000101010101" charset="-122"/>
                <a:ea typeface="汉仪书魂体简" panose="02010600000101010101" charset="-122"/>
              </a:rPr>
              <a:t>B</a:t>
            </a:r>
            <a:endParaRPr lang="en-US" altLang="zh-CN" sz="6600" b="1">
              <a:ln>
                <a:noFill/>
              </a:ln>
              <a:gradFill>
                <a:gsLst>
                  <a:gs pos="0">
                    <a:srgbClr val="FE4444"/>
                  </a:gs>
                  <a:gs pos="100000">
                    <a:srgbClr val="832B2B"/>
                  </a:gs>
                </a:gsLst>
                <a:lin scaled="0"/>
              </a:gradFill>
              <a:effectLst>
                <a:reflection blurRad="6350" stA="53000" endA="300" endPos="35500" dir="5400000" sy="-90000" algn="bl" rotWithShape="0"/>
              </a:effectLst>
              <a:latin typeface="汉仪书魂体简" panose="02010600000101010101" charset="-122"/>
              <a:ea typeface="汉仪书魂体简" panose="0201060000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70" decel="100000"/>
                                        <p:tgtEl>
                                          <p:spTgt spid="6"/>
                                        </p:tgtEl>
                                      </p:cBhvr>
                                    </p:animEffect>
                                    <p:animScale>
                                      <p:cBhvr>
                                        <p:cTn id="19" dur="770" decel="100000"/>
                                        <p:tgtEl>
                                          <p:spTgt spid="6"/>
                                        </p:tgtEl>
                                      </p:cBhvr>
                                      <p:from x="10000" y="10000"/>
                                      <p:to x="200000" y="450000"/>
                                    </p:animScale>
                                    <p:animScale>
                                      <p:cBhvr>
                                        <p:cTn id="20" dur="1230" accel="100000" fill="hold">
                                          <p:stCondLst>
                                            <p:cond delay="770"/>
                                          </p:stCondLst>
                                        </p:cTn>
                                        <p:tgtEl>
                                          <p:spTgt spid="6"/>
                                        </p:tgtEl>
                                      </p:cBhvr>
                                      <p:from x="200000" y="450000"/>
                                      <p:to x="100000" y="100000"/>
                                    </p:animScale>
                                    <p:set>
                                      <p:cBhvr>
                                        <p:cTn id="21" dur="770" fill="hold"/>
                                        <p:tgtEl>
                                          <p:spTgt spid="6"/>
                                        </p:tgtEl>
                                        <p:attrNameLst>
                                          <p:attrName>ppt_x</p:attrName>
                                        </p:attrNameLst>
                                      </p:cBhvr>
                                      <p:to>
                                        <p:strVal val="(0.5)"/>
                                      </p:to>
                                    </p:set>
                                    <p:anim from="(0.5)" to="(#ppt_x)" calcmode="lin" valueType="num">
                                      <p:cBhvr>
                                        <p:cTn id="22" dur="1230" accel="100000" fill="hold">
                                          <p:stCondLst>
                                            <p:cond delay="770"/>
                                          </p:stCondLst>
                                        </p:cTn>
                                        <p:tgtEl>
                                          <p:spTgt spid="6"/>
                                        </p:tgtEl>
                                        <p:attrNameLst>
                                          <p:attrName>ppt_x</p:attrName>
                                        </p:attrNameLst>
                                      </p:cBhvr>
                                    </p:anim>
                                    <p:set>
                                      <p:cBhvr>
                                        <p:cTn id="23" dur="770" fill="hold"/>
                                        <p:tgtEl>
                                          <p:spTgt spid="6"/>
                                        </p:tgtEl>
                                        <p:attrNameLst>
                                          <p:attrName>ppt_y</p:attrName>
                                        </p:attrNameLst>
                                      </p:cBhvr>
                                      <p:to>
                                        <p:strVal val="(#ppt_y+0.4)"/>
                                      </p:to>
                                    </p:set>
                                    <p:anim from="(#ppt_y+0.4)" to="(#ppt_y)" calcmode="lin" valueType="num">
                                      <p:cBhvr>
                                        <p:cTn id="24"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pic>
        <p:nvPicPr>
          <p:cNvPr id="8" name="图片 7"/>
          <p:cNvPicPr>
            <a:picLocks noChangeAspect="1"/>
          </p:cNvPicPr>
          <p:nvPr/>
        </p:nvPicPr>
        <p:blipFill>
          <a:blip r:embed="rId3"/>
          <a:stretch>
            <a:fillRect/>
          </a:stretch>
        </p:blipFill>
        <p:spPr>
          <a:xfrm>
            <a:off x="4326890" y="0"/>
            <a:ext cx="4467225" cy="1085850"/>
          </a:xfrm>
          <a:prstGeom prst="rect">
            <a:avLst/>
          </a:prstGeom>
        </p:spPr>
      </p:pic>
      <p:sp>
        <p:nvSpPr>
          <p:cNvPr id="7" name="文本框 6"/>
          <p:cNvSpPr txBox="1"/>
          <p:nvPr>
            <p:custDataLst>
              <p:tags r:id="rId4"/>
            </p:custDataLst>
          </p:nvPr>
        </p:nvSpPr>
        <p:spPr>
          <a:xfrm>
            <a:off x="165735" y="1085850"/>
            <a:ext cx="11924665" cy="5507990"/>
          </a:xfrm>
          <a:prstGeom prst="rect">
            <a:avLst/>
          </a:prstGeom>
          <a:noFill/>
        </p:spPr>
        <p:txBody>
          <a:bodyPr wrap="square" rtlCol="0" anchor="t">
            <a:spAutoFit/>
          </a:bodyPr>
          <a:p>
            <a:pPr algn="l" fontAlgn="auto">
              <a:lnSpc>
                <a:spcPct val="10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3.</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数据变化反映真实历史。如图为</a:t>
            </a: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1978-2023</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年我国国内生产总值增长情况示意图，出现增长主要得益于（　　）</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a:p>
            <a:pPr algn="l" fontAlgn="auto">
              <a:lnSpc>
                <a:spcPct val="10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A</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．改革开放持续不断的深入推进</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a:p>
            <a:pPr algn="l" fontAlgn="auto">
              <a:lnSpc>
                <a:spcPct val="10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B</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a:t>
            </a: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第一个百年</a:t>
            </a: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奋斗目标实现</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a:p>
            <a:pPr algn="l" fontAlgn="auto">
              <a:lnSpc>
                <a:spcPct val="10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C</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．社会主义市场经济体制的确立</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a:p>
            <a:pPr algn="l" fontAlgn="auto">
              <a:lnSpc>
                <a:spcPct val="10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D</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．国际贸易格局发生了深刻变化</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a:p>
            <a:pPr algn="l" fontAlgn="auto">
              <a:lnSpc>
                <a:spcPct val="10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4.2021</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年，我国实现了第一个百年奋斗目标，全面建成小康社会。回想</a:t>
            </a: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20</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世纪末，为了确保少数民族和民族地区同全国一道实现全面小康，党和政府采取的措施是（　　）</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a:p>
            <a:pPr algn="l" fontAlgn="auto">
              <a:lnSpc>
                <a:spcPct val="10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A</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．实行民族区域自治</a:t>
            </a: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	B</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．推进民主改革</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a:p>
            <a:pPr algn="l" fontAlgn="auto">
              <a:lnSpc>
                <a:spcPct val="10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C</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．进行社会主义改造</a:t>
            </a: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	D</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．西部大开发</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p:txBody>
      </p:sp>
      <p:sp>
        <p:nvSpPr>
          <p:cNvPr id="9" name="矩形 8"/>
          <p:cNvSpPr/>
          <p:nvPr>
            <p:custDataLst>
              <p:tags r:id="rId5"/>
            </p:custDataLst>
          </p:nvPr>
        </p:nvSpPr>
        <p:spPr>
          <a:xfrm>
            <a:off x="10901306" y="2652880"/>
            <a:ext cx="772160" cy="1106805"/>
          </a:xfrm>
          <a:prstGeom prst="rect">
            <a:avLst/>
          </a:prstGeom>
          <a:noFill/>
          <a:ln>
            <a:noFill/>
          </a:ln>
        </p:spPr>
        <p:txBody>
          <a:bodyPr wrap="none" rtlCol="0" anchor="t">
            <a:spAutoFit/>
          </a:bodyPr>
          <a:p>
            <a:pPr algn="ctr"/>
            <a:r>
              <a:rPr lang="en-US" altLang="zh-CN" sz="6600" b="1">
                <a:ln>
                  <a:noFill/>
                </a:ln>
                <a:gradFill>
                  <a:gsLst>
                    <a:gs pos="0">
                      <a:srgbClr val="FE4444"/>
                    </a:gs>
                    <a:gs pos="100000">
                      <a:srgbClr val="832B2B"/>
                    </a:gs>
                  </a:gsLst>
                  <a:lin scaled="0"/>
                </a:gradFill>
                <a:effectLst>
                  <a:reflection blurRad="6350" stA="53000" endA="300" endPos="35500" dir="5400000" sy="-90000" algn="bl" rotWithShape="0"/>
                </a:effectLst>
                <a:latin typeface="汉仪书魂体简" panose="02010600000101010101" charset="-122"/>
                <a:ea typeface="汉仪书魂体简" panose="02010600000101010101" charset="-122"/>
              </a:rPr>
              <a:t>A</a:t>
            </a:r>
            <a:endParaRPr lang="en-US" altLang="zh-CN" sz="6600" b="1">
              <a:ln>
                <a:noFill/>
              </a:ln>
              <a:gradFill>
                <a:gsLst>
                  <a:gs pos="0">
                    <a:srgbClr val="FE4444"/>
                  </a:gs>
                  <a:gs pos="100000">
                    <a:srgbClr val="832B2B"/>
                  </a:gs>
                </a:gsLst>
                <a:lin scaled="0"/>
              </a:gradFill>
              <a:effectLst>
                <a:reflection blurRad="6350" stA="53000" endA="300" endPos="35500" dir="5400000" sy="-90000" algn="bl" rotWithShape="0"/>
              </a:effectLst>
              <a:latin typeface="汉仪书魂体简" panose="02010600000101010101" charset="-122"/>
              <a:ea typeface="汉仪书魂体简" panose="02010600000101010101" charset="-122"/>
            </a:endParaRPr>
          </a:p>
        </p:txBody>
      </p:sp>
      <p:sp>
        <p:nvSpPr>
          <p:cNvPr id="6" name="矩形 5"/>
          <p:cNvSpPr/>
          <p:nvPr>
            <p:custDataLst>
              <p:tags r:id="rId6"/>
            </p:custDataLst>
          </p:nvPr>
        </p:nvSpPr>
        <p:spPr>
          <a:xfrm>
            <a:off x="10581266" y="4797910"/>
            <a:ext cx="683260" cy="1106805"/>
          </a:xfrm>
          <a:prstGeom prst="rect">
            <a:avLst/>
          </a:prstGeom>
          <a:noFill/>
          <a:ln>
            <a:noFill/>
          </a:ln>
        </p:spPr>
        <p:txBody>
          <a:bodyPr wrap="none" rtlCol="0" anchor="t">
            <a:spAutoFit/>
          </a:bodyPr>
          <a:p>
            <a:pPr algn="ctr"/>
            <a:r>
              <a:rPr lang="en-US" altLang="zh-CN" sz="6600" b="1">
                <a:ln>
                  <a:noFill/>
                </a:ln>
                <a:gradFill>
                  <a:gsLst>
                    <a:gs pos="0">
                      <a:srgbClr val="FE4444"/>
                    </a:gs>
                    <a:gs pos="100000">
                      <a:srgbClr val="832B2B"/>
                    </a:gs>
                  </a:gsLst>
                  <a:lin scaled="0"/>
                </a:gradFill>
                <a:effectLst>
                  <a:reflection blurRad="6350" stA="53000" endA="300" endPos="35500" dir="5400000" sy="-90000" algn="bl" rotWithShape="0"/>
                </a:effectLst>
                <a:latin typeface="汉仪书魂体简" panose="02010600000101010101" charset="-122"/>
                <a:ea typeface="汉仪书魂体简" panose="02010600000101010101" charset="-122"/>
              </a:rPr>
              <a:t>D</a:t>
            </a:r>
            <a:endParaRPr lang="en-US" altLang="zh-CN" sz="6600" b="1">
              <a:ln>
                <a:noFill/>
              </a:ln>
              <a:gradFill>
                <a:gsLst>
                  <a:gs pos="0">
                    <a:srgbClr val="FE4444"/>
                  </a:gs>
                  <a:gs pos="100000">
                    <a:srgbClr val="832B2B"/>
                  </a:gs>
                </a:gsLst>
                <a:lin scaled="0"/>
              </a:gradFill>
              <a:effectLst>
                <a:reflection blurRad="6350" stA="53000" endA="300" endPos="35500" dir="5400000" sy="-90000" algn="bl" rotWithShape="0"/>
              </a:effectLst>
              <a:latin typeface="汉仪书魂体简" panose="02010600000101010101" charset="-122"/>
              <a:ea typeface="汉仪书魂体简" panose="02010600000101010101" charset="-122"/>
            </a:endParaRPr>
          </a:p>
        </p:txBody>
      </p:sp>
      <p:pic>
        <p:nvPicPr>
          <p:cNvPr id="4" name="图片 3"/>
          <p:cNvPicPr/>
          <p:nvPr/>
        </p:nvPicPr>
        <p:blipFill>
          <a:blip r:embed="rId7"/>
          <a:stretch>
            <a:fillRect/>
          </a:stretch>
        </p:blipFill>
        <p:spPr>
          <a:xfrm>
            <a:off x="6365240" y="2129790"/>
            <a:ext cx="3684270" cy="19005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70" decel="100000"/>
                                        <p:tgtEl>
                                          <p:spTgt spid="6"/>
                                        </p:tgtEl>
                                      </p:cBhvr>
                                    </p:animEffect>
                                    <p:animScale>
                                      <p:cBhvr>
                                        <p:cTn id="19" dur="770" decel="100000"/>
                                        <p:tgtEl>
                                          <p:spTgt spid="6"/>
                                        </p:tgtEl>
                                      </p:cBhvr>
                                      <p:from x="10000" y="10000"/>
                                      <p:to x="200000" y="450000"/>
                                    </p:animScale>
                                    <p:animScale>
                                      <p:cBhvr>
                                        <p:cTn id="20" dur="1230" accel="100000" fill="hold">
                                          <p:stCondLst>
                                            <p:cond delay="770"/>
                                          </p:stCondLst>
                                        </p:cTn>
                                        <p:tgtEl>
                                          <p:spTgt spid="6"/>
                                        </p:tgtEl>
                                      </p:cBhvr>
                                      <p:from x="200000" y="450000"/>
                                      <p:to x="100000" y="100000"/>
                                    </p:animScale>
                                    <p:set>
                                      <p:cBhvr>
                                        <p:cTn id="21" dur="770" fill="hold"/>
                                        <p:tgtEl>
                                          <p:spTgt spid="6"/>
                                        </p:tgtEl>
                                        <p:attrNameLst>
                                          <p:attrName>ppt_x</p:attrName>
                                        </p:attrNameLst>
                                      </p:cBhvr>
                                      <p:to>
                                        <p:strVal val="(0.5)"/>
                                      </p:to>
                                    </p:set>
                                    <p:anim from="(0.5)" to="(#ppt_x)" calcmode="lin" valueType="num">
                                      <p:cBhvr>
                                        <p:cTn id="22" dur="1230" accel="100000" fill="hold">
                                          <p:stCondLst>
                                            <p:cond delay="770"/>
                                          </p:stCondLst>
                                        </p:cTn>
                                        <p:tgtEl>
                                          <p:spTgt spid="6"/>
                                        </p:tgtEl>
                                        <p:attrNameLst>
                                          <p:attrName>ppt_x</p:attrName>
                                        </p:attrNameLst>
                                      </p:cBhvr>
                                    </p:anim>
                                    <p:set>
                                      <p:cBhvr>
                                        <p:cTn id="23" dur="770" fill="hold"/>
                                        <p:tgtEl>
                                          <p:spTgt spid="6"/>
                                        </p:tgtEl>
                                        <p:attrNameLst>
                                          <p:attrName>ppt_y</p:attrName>
                                        </p:attrNameLst>
                                      </p:cBhvr>
                                      <p:to>
                                        <p:strVal val="(#ppt_y+0.4)"/>
                                      </p:to>
                                    </p:set>
                                    <p:anim from="(#ppt_y+0.4)" to="(#ppt_y)" calcmode="lin" valueType="num">
                                      <p:cBhvr>
                                        <p:cTn id="24"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pic>
        <p:nvPicPr>
          <p:cNvPr id="8" name="图片 7"/>
          <p:cNvPicPr>
            <a:picLocks noChangeAspect="1"/>
          </p:cNvPicPr>
          <p:nvPr/>
        </p:nvPicPr>
        <p:blipFill>
          <a:blip r:embed="rId3"/>
          <a:stretch>
            <a:fillRect/>
          </a:stretch>
        </p:blipFill>
        <p:spPr>
          <a:xfrm>
            <a:off x="4326890" y="0"/>
            <a:ext cx="4467225" cy="1085850"/>
          </a:xfrm>
          <a:prstGeom prst="rect">
            <a:avLst/>
          </a:prstGeom>
        </p:spPr>
      </p:pic>
      <p:sp>
        <p:nvSpPr>
          <p:cNvPr id="7" name="文本框 6"/>
          <p:cNvSpPr txBox="1"/>
          <p:nvPr>
            <p:custDataLst>
              <p:tags r:id="rId4"/>
            </p:custDataLst>
          </p:nvPr>
        </p:nvSpPr>
        <p:spPr>
          <a:xfrm>
            <a:off x="165735" y="1085850"/>
            <a:ext cx="11924665" cy="5406390"/>
          </a:xfrm>
          <a:prstGeom prst="rect">
            <a:avLst/>
          </a:prstGeom>
          <a:noFill/>
        </p:spPr>
        <p:txBody>
          <a:bodyPr wrap="square" rtlCol="0" anchor="t">
            <a:spAutoFit/>
          </a:bodyPr>
          <a:p>
            <a:pPr algn="l" fontAlgn="auto">
              <a:lnSpc>
                <a:spcPct val="12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5.1993</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年，对于上海国有企业的改革形势，有一个形象的说法：凡跳一跳能取得的果实已经摘取了，现在是要进行新的攀登，爬到树上去摘更大的果实。力求在最短的时间内实现</a:t>
            </a: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从过去微观控制向宏观的市场调节转变。为推动摘取</a:t>
            </a: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更大的果实</a:t>
            </a: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，我国（　　）</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a:p>
            <a:pPr algn="l" fontAlgn="auto">
              <a:lnSpc>
                <a:spcPct val="12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A</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．进行资本主义工商业的改造</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a:p>
            <a:pPr algn="l" fontAlgn="auto">
              <a:lnSpc>
                <a:spcPct val="12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B</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．开展城乡经济体制改革</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a:p>
            <a:pPr algn="l" fontAlgn="auto">
              <a:lnSpc>
                <a:spcPct val="12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C</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．建立社会主义市场经济体制</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a:p>
            <a:pPr algn="l" fontAlgn="auto">
              <a:lnSpc>
                <a:spcPct val="120000"/>
              </a:lnSpc>
              <a:buClrTx/>
              <a:buSzTx/>
              <a:buFontTx/>
            </a:pPr>
            <a:r>
              <a:rPr lang="en-US" altLang="zh-CN"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D</a:t>
            </a:r>
            <a:r>
              <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rPr>
              <a:t>．变更国有企业的所有权</a:t>
            </a:r>
            <a:endParaRPr lang="zh-CN" altLang="en-US" sz="3200" kern="100">
              <a:latin typeface="汉仪书魂体简" panose="02010600000101010101" charset="-122"/>
              <a:ea typeface="汉仪书魂体简" panose="02010600000101010101" charset="-122"/>
              <a:cs typeface="汉仪书魂体简" panose="02010600000101010101" charset="-122"/>
              <a:sym typeface="等线" panose="02010600030101010101" charset="-122"/>
            </a:endParaRPr>
          </a:p>
        </p:txBody>
      </p:sp>
      <p:sp>
        <p:nvSpPr>
          <p:cNvPr id="5" name="矩形 4"/>
          <p:cNvSpPr/>
          <p:nvPr>
            <p:custDataLst>
              <p:tags r:id="rId5"/>
            </p:custDataLst>
          </p:nvPr>
        </p:nvSpPr>
        <p:spPr>
          <a:xfrm>
            <a:off x="10578726" y="4797910"/>
            <a:ext cx="688340" cy="1106805"/>
          </a:xfrm>
          <a:prstGeom prst="rect">
            <a:avLst/>
          </a:prstGeom>
          <a:noFill/>
          <a:ln>
            <a:noFill/>
          </a:ln>
        </p:spPr>
        <p:txBody>
          <a:bodyPr wrap="none" rtlCol="0" anchor="t">
            <a:spAutoFit/>
          </a:bodyPr>
          <a:p>
            <a:pPr algn="ctr"/>
            <a:r>
              <a:rPr lang="en-US" altLang="zh-CN" sz="6600" b="1">
                <a:ln>
                  <a:noFill/>
                </a:ln>
                <a:gradFill>
                  <a:gsLst>
                    <a:gs pos="0">
                      <a:srgbClr val="FE4444"/>
                    </a:gs>
                    <a:gs pos="100000">
                      <a:srgbClr val="832B2B"/>
                    </a:gs>
                  </a:gsLst>
                  <a:lin scaled="0"/>
                </a:gradFill>
                <a:effectLst>
                  <a:reflection blurRad="6350" stA="53000" endA="300" endPos="35500" dir="5400000" sy="-90000" algn="bl" rotWithShape="0"/>
                </a:effectLst>
                <a:latin typeface="汉仪书魂体简" panose="02010600000101010101" charset="-122"/>
                <a:ea typeface="汉仪书魂体简" panose="02010600000101010101" charset="-122"/>
              </a:rPr>
              <a:t>C</a:t>
            </a:r>
            <a:endParaRPr lang="en-US" altLang="zh-CN" sz="6600" b="1">
              <a:ln>
                <a:noFill/>
              </a:ln>
              <a:gradFill>
                <a:gsLst>
                  <a:gs pos="0">
                    <a:srgbClr val="FE4444"/>
                  </a:gs>
                  <a:gs pos="100000">
                    <a:srgbClr val="832B2B"/>
                  </a:gs>
                </a:gsLst>
                <a:lin scaled="0"/>
              </a:gradFill>
              <a:effectLst>
                <a:reflection blurRad="6350" stA="53000" endA="300" endPos="35500" dir="5400000" sy="-90000" algn="bl" rotWithShape="0"/>
              </a:effectLst>
              <a:latin typeface="汉仪书魂体简" panose="02010600000101010101" charset="-122"/>
              <a:ea typeface="汉仪书魂体简" panose="0201060000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12191365" cy="68586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5" name="矩形 4"/>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sz="2800">
                <a:solidFill>
                  <a:sysClr val="window" lastClr="FFFFFF"/>
                </a:solidFill>
                <a:latin typeface="楷体" panose="02010609060101010101" charset="-122"/>
                <a:ea typeface="楷体" panose="02010609060101010101" charset="-122"/>
                <a:cs typeface="楷体" panose="02010609060101010101" charset="-122"/>
              </a:rPr>
              <a:t>壹·</a:t>
            </a:r>
            <a:r>
              <a:rPr lang="zh-CN" altLang="en-US" sz="2800">
                <a:solidFill>
                  <a:sysClr val="window" lastClr="FFFFFF"/>
                </a:solidFill>
                <a:latin typeface="楷体" panose="02010609060101010101" charset="-122"/>
                <a:ea typeface="楷体" panose="02010609060101010101" charset="-122"/>
                <a:cs typeface="楷体" panose="02010609060101010101" charset="-122"/>
              </a:rPr>
              <a:t>建立社会主义市场经济体制</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sp>
        <p:nvSpPr>
          <p:cNvPr id="6" name="文本框 5"/>
          <p:cNvSpPr txBox="1"/>
          <p:nvPr>
            <p:custDataLst>
              <p:tags r:id="rId3"/>
            </p:custDataLst>
          </p:nvPr>
        </p:nvSpPr>
        <p:spPr>
          <a:xfrm>
            <a:off x="143510" y="732155"/>
            <a:ext cx="1530985" cy="460375"/>
          </a:xfrm>
          <a:prstGeom prst="rect">
            <a:avLst/>
          </a:prstGeom>
          <a:solidFill>
            <a:schemeClr val="bg1"/>
          </a:solidFill>
          <a:ln>
            <a:solidFill>
              <a:srgbClr val="9A5454"/>
            </a:solidFill>
          </a:ln>
        </p:spPr>
        <p:txBody>
          <a:bodyPr wrap="square" rtlCol="0">
            <a:spAutoFit/>
          </a:bodyPr>
          <a:lstStyle/>
          <a:p>
            <a:r>
              <a:rPr lang="en-US" sz="2400">
                <a:solidFill>
                  <a:srgbClr val="9A5454"/>
                </a:solidFill>
                <a:latin typeface="楷体" panose="02010609060101010101" charset="-122"/>
                <a:ea typeface="楷体" panose="02010609060101010101" charset="-122"/>
                <a:cs typeface="楷体" panose="02010609060101010101" charset="-122"/>
              </a:rPr>
              <a:t>1.</a:t>
            </a:r>
            <a:r>
              <a:rPr lang="zh-CN" altLang="en-US" sz="2400">
                <a:solidFill>
                  <a:srgbClr val="9A5454"/>
                </a:solidFill>
                <a:latin typeface="楷体" panose="02010609060101010101" charset="-122"/>
                <a:ea typeface="楷体" panose="02010609060101010101" charset="-122"/>
                <a:cs typeface="楷体" panose="02010609060101010101" charset="-122"/>
              </a:rPr>
              <a:t>建立</a:t>
            </a:r>
            <a:r>
              <a:rPr lang="zh-CN" altLang="en-US" sz="2400">
                <a:solidFill>
                  <a:srgbClr val="9A5454"/>
                </a:solidFill>
                <a:latin typeface="楷体" panose="02010609060101010101" charset="-122"/>
                <a:ea typeface="楷体" panose="02010609060101010101" charset="-122"/>
                <a:cs typeface="楷体" panose="02010609060101010101" charset="-122"/>
              </a:rPr>
              <a:t>：</a:t>
            </a:r>
            <a:endParaRPr lang="zh-CN" altLang="en-US" sz="2400">
              <a:solidFill>
                <a:srgbClr val="9A5454"/>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4"/>
            </p:custDataLst>
          </p:nvPr>
        </p:nvSpPr>
        <p:spPr bwMode="auto">
          <a:xfrm>
            <a:off x="184150" y="1377950"/>
            <a:ext cx="4082415" cy="510223"/>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buClrTx/>
              <a:buSzTx/>
              <a:buFont typeface="Wingdings" panose="05000000000000000000" charset="0"/>
              <a:buChar char="Ø"/>
              <a:defRPr/>
            </a:pPr>
            <a:r>
              <a:rPr lang="zh-CN" sz="2400" b="1">
                <a:solidFill>
                  <a:srgbClr val="002060"/>
                </a:solidFill>
                <a:latin typeface="宋体" panose="02010600030101010101" pitchFamily="2" charset="-122"/>
                <a:cs typeface="宋体" panose="02010600030101010101" pitchFamily="2" charset="-122"/>
                <a:sym typeface="+mn-ea"/>
              </a:rPr>
              <a:t>时间</a:t>
            </a:r>
            <a:r>
              <a:rPr lang="en-US" altLang="zh-CN" sz="2400" b="1">
                <a:solidFill>
                  <a:srgbClr val="002060"/>
                </a:solidFill>
                <a:latin typeface="宋体" panose="02010600030101010101" pitchFamily="2" charset="-122"/>
                <a:cs typeface="宋体" panose="02010600030101010101" pitchFamily="2" charset="-122"/>
                <a:sym typeface="+mn-ea"/>
              </a:rPr>
              <a:t> </a:t>
            </a:r>
            <a:r>
              <a:rPr lang="zh-CN" sz="2400" b="1">
                <a:solidFill>
                  <a:srgbClr val="002060"/>
                </a:solidFill>
                <a:latin typeface="宋体" panose="02010600030101010101" pitchFamily="2" charset="-122"/>
                <a:cs typeface="宋体" panose="02010600030101010101" pitchFamily="2" charset="-122"/>
                <a:sym typeface="+mn-ea"/>
              </a:rPr>
              <a:t>地点</a:t>
            </a:r>
            <a:r>
              <a:rPr sz="2400" b="1">
                <a:solidFill>
                  <a:srgbClr val="002060"/>
                </a:solidFill>
                <a:latin typeface="宋体" panose="02010600030101010101" pitchFamily="2" charset="-122"/>
                <a:cs typeface="宋体" panose="02010600030101010101" pitchFamily="2" charset="-122"/>
                <a:sym typeface="+mn-ea"/>
              </a:rPr>
              <a:t>：</a:t>
            </a:r>
            <a:r>
              <a:rPr lang="en-US" altLang="zh-CN" sz="2400" noProof="0">
                <a:effectLst/>
                <a:latin typeface="楷体" panose="02010609060101010101" charset="-122"/>
                <a:ea typeface="楷体" panose="02010609060101010101" charset="-122"/>
                <a:sym typeface="+mn-ea"/>
              </a:rPr>
              <a:t>1992</a:t>
            </a:r>
            <a:r>
              <a:rPr lang="zh-CN" altLang="en-US" sz="2400" noProof="0">
                <a:effectLst/>
                <a:latin typeface="楷体" panose="02010609060101010101" charset="-122"/>
                <a:ea typeface="楷体" panose="02010609060101010101" charset="-122"/>
                <a:sym typeface="+mn-ea"/>
              </a:rPr>
              <a:t>年</a:t>
            </a:r>
            <a:r>
              <a:rPr lang="en-US" altLang="zh-CN" sz="2400" noProof="0">
                <a:effectLst/>
                <a:latin typeface="楷体" panose="02010609060101010101" charset="-122"/>
                <a:ea typeface="楷体" panose="02010609060101010101" charset="-122"/>
                <a:sym typeface="+mn-ea"/>
              </a:rPr>
              <a:t> </a:t>
            </a:r>
            <a:r>
              <a:rPr lang="zh-CN" altLang="en-US" sz="2400" noProof="0">
                <a:effectLst/>
                <a:latin typeface="楷体" panose="02010609060101010101" charset="-122"/>
                <a:ea typeface="楷体" panose="02010609060101010101" charset="-122"/>
                <a:sym typeface="+mn-ea"/>
              </a:rPr>
              <a:t>北京</a:t>
            </a:r>
            <a:endParaRPr lang="zh-CN" altLang="en-US" sz="2400" noProof="0">
              <a:effectLst/>
              <a:latin typeface="楷体" panose="02010609060101010101" charset="-122"/>
              <a:ea typeface="楷体" panose="02010609060101010101" charset="-122"/>
              <a:sym typeface="+mn-ea"/>
            </a:endParaRPr>
          </a:p>
        </p:txBody>
      </p:sp>
      <p:sp>
        <p:nvSpPr>
          <p:cNvPr id="8" name="文本框 7"/>
          <p:cNvSpPr txBox="1"/>
          <p:nvPr>
            <p:custDataLst>
              <p:tags r:id="rId5"/>
            </p:custDataLst>
          </p:nvPr>
        </p:nvSpPr>
        <p:spPr bwMode="auto">
          <a:xfrm>
            <a:off x="143510" y="2839720"/>
            <a:ext cx="5208905" cy="3818255"/>
          </a:xfrm>
          <a:prstGeom prst="round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vert="horz" wrap="square" rtlCol="0">
            <a:no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lnSpc>
                <a:spcPct val="130000"/>
              </a:lnSpc>
              <a:buClrTx/>
              <a:buSzTx/>
              <a:buFont typeface="Wingdings" panose="05000000000000000000" charset="0"/>
              <a:buChar char="Ø"/>
              <a:defRPr/>
            </a:pPr>
            <a:r>
              <a:rPr lang="zh-CN" sz="2400" b="1">
                <a:solidFill>
                  <a:srgbClr val="002060"/>
                </a:solidFill>
                <a:latin typeface="宋体" panose="02010600030101010101" pitchFamily="2" charset="-122"/>
                <a:cs typeface="宋体" panose="02010600030101010101" pitchFamily="2" charset="-122"/>
                <a:sym typeface="+mn-ea"/>
              </a:rPr>
              <a:t>会议内容：</a:t>
            </a:r>
            <a:endParaRPr lang="zh-CN" sz="2400" b="1">
              <a:solidFill>
                <a:srgbClr val="002060"/>
              </a:solidFill>
              <a:latin typeface="宋体" panose="02010600030101010101" pitchFamily="2" charset="-122"/>
              <a:cs typeface="宋体" panose="02010600030101010101" pitchFamily="2" charset="-122"/>
              <a:sym typeface="+mn-ea"/>
            </a:endParaRPr>
          </a:p>
          <a:p>
            <a:pPr marL="342900" lvl="0" indent="-342900" algn="l">
              <a:lnSpc>
                <a:spcPct val="130000"/>
              </a:lnSpc>
              <a:buClrTx/>
              <a:buSzTx/>
              <a:buFont typeface="Wingdings" panose="05000000000000000000" charset="0"/>
              <a:buChar char="p"/>
              <a:defRPr/>
            </a:pPr>
            <a:r>
              <a:rPr lang="zh-CN" altLang="en-US" sz="2400" noProof="0">
                <a:effectLst/>
                <a:latin typeface="楷体" panose="02010609060101010101" charset="-122"/>
                <a:ea typeface="楷体" panose="02010609060101010101" charset="-122"/>
                <a:sym typeface="+mn-ea"/>
              </a:rPr>
              <a:t>我国</a:t>
            </a:r>
            <a:r>
              <a:rPr lang="zh-CN" altLang="en-US" sz="2400" u="sng" noProof="0">
                <a:solidFill>
                  <a:srgbClr val="C00000"/>
                </a:solidFill>
                <a:effectLst/>
                <a:latin typeface="楷体" panose="02010609060101010101" charset="-122"/>
                <a:ea typeface="楷体" panose="02010609060101010101" charset="-122"/>
                <a:sym typeface="+mn-ea"/>
              </a:rPr>
              <a:t>经济体制改革</a:t>
            </a:r>
            <a:r>
              <a:rPr lang="zh-CN" altLang="en-US" sz="2400" noProof="0">
                <a:effectLst/>
                <a:latin typeface="楷体" panose="02010609060101010101" charset="-122"/>
                <a:ea typeface="楷体" panose="02010609060101010101" charset="-122"/>
                <a:sym typeface="+mn-ea"/>
              </a:rPr>
              <a:t>的目标是：</a:t>
            </a:r>
            <a:r>
              <a:rPr lang="zh-CN" altLang="en-US" sz="2400" u="sng" noProof="0">
                <a:solidFill>
                  <a:srgbClr val="C00000"/>
                </a:solidFill>
                <a:effectLst/>
                <a:latin typeface="楷体" panose="02010609060101010101" charset="-122"/>
                <a:ea typeface="楷体" panose="02010609060101010101" charset="-122"/>
                <a:sym typeface="+mn-ea"/>
              </a:rPr>
              <a:t>建立社会主义市场经济体制</a:t>
            </a:r>
            <a:r>
              <a:rPr lang="zh-CN" altLang="en-US" sz="2400" noProof="0">
                <a:effectLst/>
                <a:latin typeface="楷体" panose="02010609060101010101" charset="-122"/>
                <a:ea typeface="楷体" panose="02010609060101010101" charset="-122"/>
                <a:sym typeface="+mn-ea"/>
              </a:rPr>
              <a:t>。</a:t>
            </a:r>
            <a:endParaRPr lang="zh-CN" altLang="en-US" sz="2400" noProof="0">
              <a:effectLst/>
              <a:latin typeface="楷体" panose="02010609060101010101" charset="-122"/>
              <a:ea typeface="楷体" panose="02010609060101010101" charset="-122"/>
              <a:sym typeface="+mn-ea"/>
            </a:endParaRPr>
          </a:p>
          <a:p>
            <a:pPr lvl="0" indent="0" algn="l">
              <a:lnSpc>
                <a:spcPct val="130000"/>
              </a:lnSpc>
              <a:buClrTx/>
              <a:buSzTx/>
              <a:buFont typeface="Wingdings" panose="05000000000000000000" charset="0"/>
              <a:buNone/>
              <a:defRPr/>
            </a:pPr>
            <a:r>
              <a:rPr lang="zh-CN" altLang="en-US" sz="2400" noProof="0">
                <a:effectLst/>
                <a:latin typeface="楷体" panose="02010609060101010101" charset="-122"/>
                <a:ea typeface="楷体" panose="02010609060101010101" charset="-122"/>
                <a:sym typeface="+mn-ea"/>
              </a:rPr>
              <a:t>（社会主义市场经济体制是同社会主义基本制度结合在一起的，目的就是要使</a:t>
            </a:r>
            <a:r>
              <a:rPr lang="zh-CN" altLang="en-US" sz="2400" u="sng" noProof="0">
                <a:solidFill>
                  <a:srgbClr val="C00000"/>
                </a:solidFill>
                <a:effectLst/>
                <a:latin typeface="楷体" panose="02010609060101010101" charset="-122"/>
                <a:ea typeface="楷体" panose="02010609060101010101" charset="-122"/>
                <a:sym typeface="+mn-ea"/>
              </a:rPr>
              <a:t>市场在社会主义国家宏观调控下对资源配置起</a:t>
            </a:r>
            <a:r>
              <a:rPr lang="zh-CN" altLang="en-US" sz="2400" u="sng" noProof="0">
                <a:solidFill>
                  <a:srgbClr val="C00000"/>
                </a:solidFill>
                <a:effectLst/>
                <a:highlight>
                  <a:srgbClr val="FFFF00"/>
                </a:highlight>
                <a:latin typeface="楷体" panose="02010609060101010101" charset="-122"/>
                <a:ea typeface="楷体" panose="02010609060101010101" charset="-122"/>
                <a:sym typeface="+mn-ea"/>
              </a:rPr>
              <a:t>基础性</a:t>
            </a:r>
            <a:r>
              <a:rPr lang="zh-CN" altLang="en-US" sz="2400" u="sng" noProof="0">
                <a:solidFill>
                  <a:srgbClr val="C00000"/>
                </a:solidFill>
                <a:effectLst/>
                <a:latin typeface="楷体" panose="02010609060101010101" charset="-122"/>
                <a:ea typeface="楷体" panose="02010609060101010101" charset="-122"/>
                <a:sym typeface="+mn-ea"/>
              </a:rPr>
              <a:t>作用</a:t>
            </a:r>
            <a:r>
              <a:rPr lang="zh-CN" altLang="en-US" sz="2400" noProof="0">
                <a:effectLst/>
                <a:latin typeface="楷体" panose="02010609060101010101" charset="-122"/>
                <a:ea typeface="楷体" panose="02010609060101010101" charset="-122"/>
                <a:sym typeface="+mn-ea"/>
              </a:rPr>
              <a:t>）</a:t>
            </a:r>
            <a:endParaRPr lang="zh-CN" altLang="en-US" sz="2400" noProof="0">
              <a:effectLst/>
              <a:latin typeface="楷体" panose="02010609060101010101" charset="-122"/>
              <a:ea typeface="楷体" panose="02010609060101010101" charset="-122"/>
            </a:endParaRPr>
          </a:p>
          <a:p>
            <a:pPr lvl="0" indent="0" algn="l">
              <a:lnSpc>
                <a:spcPct val="130000"/>
              </a:lnSpc>
              <a:buClrTx/>
              <a:buSzTx/>
              <a:buFont typeface="Wingdings" panose="05000000000000000000" charset="0"/>
              <a:buNone/>
              <a:defRPr/>
            </a:pPr>
            <a:endParaRPr lang="zh-CN" altLang="en-US" sz="2400" noProof="0">
              <a:effectLst/>
              <a:latin typeface="楷体" panose="02010609060101010101" charset="-122"/>
              <a:ea typeface="楷体" panose="02010609060101010101" charset="-122"/>
              <a:sym typeface="+mn-ea"/>
            </a:endParaRPr>
          </a:p>
          <a:p>
            <a:pPr marL="342900" lvl="0" indent="-342900" algn="l">
              <a:lnSpc>
                <a:spcPct val="130000"/>
              </a:lnSpc>
              <a:buClrTx/>
              <a:buSzTx/>
              <a:buFont typeface="Wingdings" panose="05000000000000000000" charset="0"/>
              <a:buChar char="p"/>
              <a:defRPr/>
            </a:pPr>
            <a:endParaRPr lang="zh-CN" altLang="en-US" sz="2400" u="sng" noProof="0">
              <a:effectLst/>
              <a:latin typeface="楷体" panose="02010609060101010101" charset="-122"/>
              <a:ea typeface="楷体" panose="02010609060101010101" charset="-122"/>
              <a:sym typeface="+mn-ea"/>
            </a:endParaRPr>
          </a:p>
          <a:p>
            <a:pPr marL="342900" lvl="0" indent="-342900" algn="l">
              <a:lnSpc>
                <a:spcPct val="130000"/>
              </a:lnSpc>
              <a:buClrTx/>
              <a:buSzTx/>
              <a:buFont typeface="Wingdings" panose="05000000000000000000" charset="0"/>
              <a:buChar char="p"/>
              <a:defRPr/>
            </a:pPr>
            <a:endParaRPr lang="zh-CN" altLang="en-US" sz="2400" noProof="0">
              <a:effectLst/>
              <a:latin typeface="楷体" panose="02010609060101010101" charset="-122"/>
              <a:ea typeface="楷体" panose="02010609060101010101" charset="-122"/>
              <a:sym typeface="+mn-ea"/>
            </a:endParaRPr>
          </a:p>
          <a:p>
            <a:pPr marL="342900" lvl="0" indent="-342900" algn="l">
              <a:buClrTx/>
              <a:buSzTx/>
              <a:buFont typeface="Wingdings" panose="05000000000000000000" charset="0"/>
              <a:buChar char="p"/>
              <a:defRPr/>
            </a:pPr>
            <a:endParaRPr lang="zh-CN" altLang="en-US" sz="2400" noProof="0">
              <a:effectLst/>
              <a:latin typeface="楷体" panose="02010609060101010101" charset="-122"/>
              <a:ea typeface="楷体" panose="02010609060101010101" charset="-122"/>
              <a:sym typeface="+mn-ea"/>
            </a:endParaRPr>
          </a:p>
        </p:txBody>
      </p:sp>
      <p:sp>
        <p:nvSpPr>
          <p:cNvPr id="9" name="文本框 8"/>
          <p:cNvSpPr txBox="1"/>
          <p:nvPr>
            <p:custDataLst>
              <p:tags r:id="rId6"/>
            </p:custDataLst>
          </p:nvPr>
        </p:nvSpPr>
        <p:spPr bwMode="auto">
          <a:xfrm>
            <a:off x="184150" y="2108835"/>
            <a:ext cx="3225165" cy="510223"/>
          </a:xfrm>
          <a:prstGeom prst="roundRect">
            <a:avLst/>
          </a:prstGeom>
        </p:spPr>
        <p:style>
          <a:lnRef idx="2">
            <a:schemeClr val="dk1"/>
          </a:lnRef>
          <a:fillRef idx="1">
            <a:schemeClr val="lt1"/>
          </a:fillRef>
          <a:effectRef idx="0">
            <a:schemeClr val="dk1"/>
          </a:effectRef>
          <a:fontRef idx="minor">
            <a:schemeClr val="dk1"/>
          </a:fontRef>
        </p:style>
        <p:txBody>
          <a:bodyPr vert="horz" wrap="square" rtlCol="0" anchor="t">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342900" lvl="0" indent="-342900" algn="l">
              <a:buClrTx/>
              <a:buSzTx/>
              <a:buFont typeface="Wingdings" panose="05000000000000000000" charset="0"/>
              <a:buChar char="Ø"/>
              <a:defRPr/>
            </a:pPr>
            <a:r>
              <a:rPr lang="zh-CN" sz="2400" b="1">
                <a:solidFill>
                  <a:srgbClr val="002060"/>
                </a:solidFill>
                <a:latin typeface="宋体" panose="02010600030101010101" pitchFamily="2" charset="-122"/>
                <a:cs typeface="宋体" panose="02010600030101010101" pitchFamily="2" charset="-122"/>
                <a:sym typeface="+mn-ea"/>
              </a:rPr>
              <a:t>会议</a:t>
            </a:r>
            <a:r>
              <a:rPr sz="2400" b="1">
                <a:solidFill>
                  <a:srgbClr val="002060"/>
                </a:solidFill>
                <a:latin typeface="宋体" panose="02010600030101010101" pitchFamily="2" charset="-122"/>
                <a:cs typeface="宋体" panose="02010600030101010101" pitchFamily="2" charset="-122"/>
                <a:sym typeface="+mn-ea"/>
              </a:rPr>
              <a:t>：</a:t>
            </a:r>
            <a:r>
              <a:rPr lang="zh-CN" sz="2400" b="1">
                <a:solidFill>
                  <a:srgbClr val="002060"/>
                </a:solidFill>
                <a:latin typeface="宋体" panose="02010600030101010101" pitchFamily="2" charset="-122"/>
                <a:cs typeface="宋体" panose="02010600030101010101" pitchFamily="2" charset="-122"/>
                <a:sym typeface="+mn-ea"/>
              </a:rPr>
              <a:t>中</a:t>
            </a:r>
            <a:r>
              <a:rPr lang="zh-CN" sz="2400" b="1">
                <a:solidFill>
                  <a:srgbClr val="002060"/>
                </a:solidFill>
                <a:latin typeface="宋体" panose="02010600030101010101" pitchFamily="2" charset="-122"/>
                <a:cs typeface="宋体" panose="02010600030101010101" pitchFamily="2" charset="-122"/>
                <a:sym typeface="+mn-ea"/>
              </a:rPr>
              <a:t>共十四大</a:t>
            </a:r>
            <a:endParaRPr lang="zh-CN" sz="2400" b="1">
              <a:solidFill>
                <a:srgbClr val="002060"/>
              </a:solidFill>
              <a:latin typeface="宋体" panose="02010600030101010101" pitchFamily="2" charset="-122"/>
              <a:cs typeface="宋体" panose="02010600030101010101" pitchFamily="2" charset="-122"/>
              <a:sym typeface="+mn-ea"/>
            </a:endParaRPr>
          </a:p>
        </p:txBody>
      </p:sp>
      <p:sp>
        <p:nvSpPr>
          <p:cNvPr id="12" name="圆角矩形 11"/>
          <p:cNvSpPr/>
          <p:nvPr>
            <p:custDataLst>
              <p:tags r:id="rId7"/>
            </p:custDataLst>
          </p:nvPr>
        </p:nvSpPr>
        <p:spPr>
          <a:xfrm>
            <a:off x="6813380" y="732407"/>
            <a:ext cx="4174006" cy="588754"/>
          </a:xfrm>
          <a:prstGeom prst="roundRect">
            <a:avLst/>
          </a:prstGeom>
          <a:solidFill>
            <a:srgbClr val="FFFFFF"/>
          </a:solidFill>
          <a:ln>
            <a:solidFill>
              <a:srgbClr val="000000"/>
            </a:solidFill>
            <a:prstDash val="solid"/>
          </a:ln>
          <a:effectLst>
            <a:outerShdw blurRad="50800" dist="38100" dir="2700000" algn="tl" rotWithShape="0">
              <a:prstClr val="black">
                <a:alpha val="40000"/>
              </a:prstClr>
            </a:outerShdw>
          </a:effectLst>
        </p:spPr>
        <p:style>
          <a:lnRef idx="1">
            <a:srgbClr val="FE012F"/>
          </a:lnRef>
          <a:fillRef idx="2">
            <a:srgbClr val="FE012F"/>
          </a:fillRef>
          <a:effectRef idx="1">
            <a:srgbClr val="FE012F"/>
          </a:effectRef>
          <a:fontRef idx="minor">
            <a:srgbClr val="000000"/>
          </a:fontRef>
        </p:style>
        <p:txBody>
          <a:bodyPr rtlCol="0" anchor="ctr"/>
          <a:lstStyle/>
          <a:p>
            <a:pPr algn="ctr"/>
            <a:r>
              <a:rPr lang="zh-CN" altLang="en-US" sz="2800" b="1" smtClean="0">
                <a:solidFill>
                  <a:srgbClr val="C00000"/>
                </a:solidFill>
                <a:latin typeface="仿宋" panose="02010609060101010101" charset="-122"/>
                <a:ea typeface="仿宋" panose="02010609060101010101" charset="-122"/>
              </a:rPr>
              <a:t>社会主义市场经济体制</a:t>
            </a:r>
            <a:endParaRPr lang="zh-CN" altLang="en-US" sz="2800" b="1" smtClean="0">
              <a:solidFill>
                <a:srgbClr val="C00000"/>
              </a:solidFill>
              <a:latin typeface="仿宋" panose="02010609060101010101" charset="-122"/>
              <a:ea typeface="仿宋" panose="02010609060101010101" charset="-122"/>
            </a:endParaRPr>
          </a:p>
        </p:txBody>
      </p:sp>
      <p:cxnSp>
        <p:nvCxnSpPr>
          <p:cNvPr id="13" name="直接箭头连接符 12"/>
          <p:cNvCxnSpPr/>
          <p:nvPr>
            <p:custDataLst>
              <p:tags r:id="rId8"/>
            </p:custDataLst>
          </p:nvPr>
        </p:nvCxnSpPr>
        <p:spPr>
          <a:xfrm flipH="1">
            <a:off x="8898795" y="1328420"/>
            <a:ext cx="3175" cy="434340"/>
          </a:xfrm>
          <a:prstGeom prst="straightConnector1">
            <a:avLst/>
          </a:prstGeom>
          <a:ln w="25400">
            <a:solidFill>
              <a:srgbClr val="C00000"/>
            </a:solidFill>
            <a:tailEnd type="none"/>
          </a:ln>
        </p:spPr>
        <p:style>
          <a:lnRef idx="1">
            <a:srgbClr val="FE012F"/>
          </a:lnRef>
          <a:fillRef idx="0">
            <a:srgbClr val="FE012F"/>
          </a:fillRef>
          <a:effectRef idx="0">
            <a:srgbClr val="FE012F"/>
          </a:effectRef>
          <a:fontRef idx="minor">
            <a:srgbClr val="000000"/>
          </a:fontRef>
        </p:style>
      </p:cxnSp>
      <p:cxnSp>
        <p:nvCxnSpPr>
          <p:cNvPr id="14" name="直接箭头连接符 13"/>
          <p:cNvCxnSpPr/>
          <p:nvPr>
            <p:custDataLst>
              <p:tags r:id="rId9"/>
            </p:custDataLst>
          </p:nvPr>
        </p:nvCxnSpPr>
        <p:spPr>
          <a:xfrm flipH="1">
            <a:off x="7339330" y="1753235"/>
            <a:ext cx="3098165" cy="0"/>
          </a:xfrm>
          <a:prstGeom prst="straightConnector1">
            <a:avLst/>
          </a:prstGeom>
          <a:ln w="25400">
            <a:solidFill>
              <a:srgbClr val="C00000"/>
            </a:solidFill>
            <a:tailEnd type="none"/>
          </a:ln>
        </p:spPr>
        <p:style>
          <a:lnRef idx="1">
            <a:srgbClr val="FE012F"/>
          </a:lnRef>
          <a:fillRef idx="0">
            <a:srgbClr val="FE012F"/>
          </a:fillRef>
          <a:effectRef idx="0">
            <a:srgbClr val="FE012F"/>
          </a:effectRef>
          <a:fontRef idx="minor">
            <a:srgbClr val="000000"/>
          </a:fontRef>
        </p:style>
      </p:cxnSp>
      <p:cxnSp>
        <p:nvCxnSpPr>
          <p:cNvPr id="15" name="直接箭头连接符 14"/>
          <p:cNvCxnSpPr>
            <a:endCxn id="17" idx="0"/>
          </p:cNvCxnSpPr>
          <p:nvPr>
            <p:custDataLst>
              <p:tags r:id="rId10"/>
            </p:custDataLst>
          </p:nvPr>
        </p:nvCxnSpPr>
        <p:spPr>
          <a:xfrm flipH="1">
            <a:off x="7348220" y="1760855"/>
            <a:ext cx="0" cy="528320"/>
          </a:xfrm>
          <a:prstGeom prst="straightConnector1">
            <a:avLst/>
          </a:prstGeom>
          <a:ln w="25400">
            <a:solidFill>
              <a:srgbClr val="C00000"/>
            </a:solidFill>
            <a:tailEnd type="triangle"/>
          </a:ln>
        </p:spPr>
        <p:style>
          <a:lnRef idx="1">
            <a:srgbClr val="FE012F"/>
          </a:lnRef>
          <a:fillRef idx="0">
            <a:srgbClr val="FE012F"/>
          </a:fillRef>
          <a:effectRef idx="0">
            <a:srgbClr val="FE012F"/>
          </a:effectRef>
          <a:fontRef idx="minor">
            <a:srgbClr val="000000"/>
          </a:fontRef>
        </p:style>
      </p:cxnSp>
      <p:cxnSp>
        <p:nvCxnSpPr>
          <p:cNvPr id="16" name="直接箭头连接符 15"/>
          <p:cNvCxnSpPr/>
          <p:nvPr>
            <p:custDataLst>
              <p:tags r:id="rId11"/>
            </p:custDataLst>
          </p:nvPr>
        </p:nvCxnSpPr>
        <p:spPr>
          <a:xfrm flipH="1">
            <a:off x="10429240" y="1768475"/>
            <a:ext cx="0" cy="508635"/>
          </a:xfrm>
          <a:prstGeom prst="straightConnector1">
            <a:avLst/>
          </a:prstGeom>
          <a:ln w="25400">
            <a:solidFill>
              <a:srgbClr val="C00000"/>
            </a:solidFill>
            <a:tailEnd type="triangle"/>
          </a:ln>
        </p:spPr>
        <p:style>
          <a:lnRef idx="1">
            <a:srgbClr val="FE012F"/>
          </a:lnRef>
          <a:fillRef idx="0">
            <a:srgbClr val="FE012F"/>
          </a:fillRef>
          <a:effectRef idx="0">
            <a:srgbClr val="FE012F"/>
          </a:effectRef>
          <a:fontRef idx="minor">
            <a:srgbClr val="000000"/>
          </a:fontRef>
        </p:style>
      </p:cxnSp>
      <p:sp>
        <p:nvSpPr>
          <p:cNvPr id="17" name="圆角矩形 16"/>
          <p:cNvSpPr/>
          <p:nvPr>
            <p:custDataLst>
              <p:tags r:id="rId12"/>
            </p:custDataLst>
          </p:nvPr>
        </p:nvSpPr>
        <p:spPr>
          <a:xfrm>
            <a:off x="6067425" y="2288858"/>
            <a:ext cx="2560955" cy="588645"/>
          </a:xfrm>
          <a:prstGeom prst="roundRect">
            <a:avLst/>
          </a:prstGeom>
          <a:solidFill>
            <a:srgbClr val="FFFFFF"/>
          </a:solidFill>
          <a:ln>
            <a:solidFill>
              <a:srgbClr val="000000"/>
            </a:solidFill>
            <a:prstDash val="solid"/>
          </a:ln>
          <a:effectLst>
            <a:outerShdw blurRad="50800" dist="38100" dir="2700000" algn="tl" rotWithShape="0">
              <a:prstClr val="black">
                <a:alpha val="40000"/>
              </a:prstClr>
            </a:outerShdw>
          </a:effectLst>
        </p:spPr>
        <p:style>
          <a:lnRef idx="1">
            <a:srgbClr val="FE012F"/>
          </a:lnRef>
          <a:fillRef idx="2">
            <a:srgbClr val="FE012F"/>
          </a:fillRef>
          <a:effectRef idx="1">
            <a:srgbClr val="FE012F"/>
          </a:effectRef>
          <a:fontRef idx="minor">
            <a:srgbClr val="000000"/>
          </a:fontRef>
        </p:style>
        <p:txBody>
          <a:bodyPr rtlCol="0" anchor="ctr"/>
          <a:lstStyle/>
          <a:p>
            <a:pPr algn="ctr"/>
            <a:r>
              <a:rPr lang="zh-CN" altLang="en-US" sz="2800" b="1" smtClean="0">
                <a:solidFill>
                  <a:srgbClr val="C00000"/>
                </a:solidFill>
                <a:latin typeface="仿宋" panose="02010609060101010101" charset="-122"/>
                <a:ea typeface="仿宋" panose="02010609060101010101" charset="-122"/>
              </a:rPr>
              <a:t>社会主义</a:t>
            </a:r>
            <a:r>
              <a:rPr lang="zh-CN" altLang="en-US" sz="2800" b="1">
                <a:solidFill>
                  <a:srgbClr val="C00000"/>
                </a:solidFill>
                <a:latin typeface="仿宋" panose="02010609060101010101" charset="-122"/>
                <a:ea typeface="仿宋" panose="02010609060101010101" charset="-122"/>
              </a:rPr>
              <a:t>制度</a:t>
            </a:r>
            <a:endParaRPr lang="zh-CN" altLang="en-US" sz="2800" b="1">
              <a:solidFill>
                <a:srgbClr val="C00000"/>
              </a:solidFill>
              <a:latin typeface="仿宋" panose="02010609060101010101" charset="-122"/>
              <a:ea typeface="仿宋" panose="02010609060101010101" charset="-122"/>
            </a:endParaRPr>
          </a:p>
        </p:txBody>
      </p:sp>
      <p:sp>
        <p:nvSpPr>
          <p:cNvPr id="18" name="圆角矩形 17"/>
          <p:cNvSpPr/>
          <p:nvPr>
            <p:custDataLst>
              <p:tags r:id="rId13"/>
            </p:custDataLst>
          </p:nvPr>
        </p:nvSpPr>
        <p:spPr>
          <a:xfrm>
            <a:off x="9293860" y="2288858"/>
            <a:ext cx="2279015" cy="588645"/>
          </a:xfrm>
          <a:prstGeom prst="roundRect">
            <a:avLst/>
          </a:prstGeom>
          <a:solidFill>
            <a:srgbClr val="FFFFFF"/>
          </a:solidFill>
          <a:ln>
            <a:solidFill>
              <a:srgbClr val="000000"/>
            </a:solidFill>
            <a:prstDash val="solid"/>
          </a:ln>
          <a:effectLst>
            <a:outerShdw blurRad="50800" dist="38100" dir="2700000" algn="tl" rotWithShape="0">
              <a:prstClr val="black">
                <a:alpha val="40000"/>
              </a:prstClr>
            </a:outerShdw>
          </a:effectLst>
        </p:spPr>
        <p:style>
          <a:lnRef idx="1">
            <a:srgbClr val="FE012F"/>
          </a:lnRef>
          <a:fillRef idx="2">
            <a:srgbClr val="FE012F"/>
          </a:fillRef>
          <a:effectRef idx="1">
            <a:srgbClr val="FE012F"/>
          </a:effectRef>
          <a:fontRef idx="minor">
            <a:srgbClr val="000000"/>
          </a:fontRef>
        </p:style>
        <p:txBody>
          <a:bodyPr rtlCol="0" anchor="ctr"/>
          <a:lstStyle/>
          <a:p>
            <a:pPr algn="ctr"/>
            <a:r>
              <a:rPr lang="zh-CN" altLang="en-US" sz="2800" b="1" smtClean="0">
                <a:solidFill>
                  <a:srgbClr val="C00000"/>
                </a:solidFill>
                <a:latin typeface="仿宋" panose="02010609060101010101" charset="-122"/>
                <a:ea typeface="仿宋" panose="02010609060101010101" charset="-122"/>
              </a:rPr>
              <a:t>市场经济</a:t>
            </a:r>
            <a:endParaRPr lang="zh-CN" altLang="en-US" sz="2800" b="1" smtClean="0">
              <a:solidFill>
                <a:srgbClr val="C00000"/>
              </a:solidFill>
              <a:latin typeface="仿宋" panose="02010609060101010101" charset="-122"/>
              <a:ea typeface="仿宋" panose="02010609060101010101" charset="-122"/>
            </a:endParaRPr>
          </a:p>
        </p:txBody>
      </p:sp>
      <p:sp>
        <p:nvSpPr>
          <p:cNvPr id="51" name="文本框 50"/>
          <p:cNvSpPr txBox="1"/>
          <p:nvPr>
            <p:custDataLst>
              <p:tags r:id="rId14"/>
            </p:custDataLst>
          </p:nvPr>
        </p:nvSpPr>
        <p:spPr>
          <a:xfrm>
            <a:off x="9293860" y="2856230"/>
            <a:ext cx="2414905" cy="829945"/>
          </a:xfrm>
          <a:prstGeom prst="rect">
            <a:avLst/>
          </a:prstGeom>
          <a:noFill/>
        </p:spPr>
        <p:txBody>
          <a:bodyPr wrap="square">
            <a:spAutoFit/>
          </a:bodyPr>
          <a:lstStyle/>
          <a:p>
            <a:pPr algn="ctr">
              <a:lnSpc>
                <a:spcPct val="100000"/>
              </a:lnSpc>
              <a:buClrTx/>
              <a:buSzTx/>
              <a:buFontTx/>
              <a:defRPr/>
            </a:pPr>
            <a:r>
              <a:rPr lang="zh-CN" altLang="en-US" sz="2400" b="1">
                <a:solidFill>
                  <a:schemeClr val="tx1"/>
                </a:solidFill>
                <a:latin typeface="仿宋" panose="02010609060101010101" charset="-122"/>
                <a:ea typeface="仿宋" panose="02010609060101010101" charset="-122"/>
                <a:sym typeface="MiSans" charset="0"/>
              </a:rPr>
              <a:t>对资源配置起基础性作用</a:t>
            </a:r>
            <a:endParaRPr lang="zh-CN" altLang="en-US" sz="2400" b="1">
              <a:solidFill>
                <a:schemeClr val="tx1"/>
              </a:solidFill>
              <a:latin typeface="仿宋" panose="02010609060101010101" charset="-122"/>
              <a:ea typeface="仿宋" panose="02010609060101010101" charset="-122"/>
              <a:sym typeface="MiSans" charset="0"/>
            </a:endParaRPr>
          </a:p>
        </p:txBody>
      </p:sp>
      <p:sp>
        <p:nvSpPr>
          <p:cNvPr id="52" name="文本框 51"/>
          <p:cNvSpPr txBox="1"/>
          <p:nvPr>
            <p:custDataLst>
              <p:tags r:id="rId15"/>
            </p:custDataLst>
          </p:nvPr>
        </p:nvSpPr>
        <p:spPr>
          <a:xfrm>
            <a:off x="6067425" y="2883535"/>
            <a:ext cx="2560955" cy="829945"/>
          </a:xfrm>
          <a:prstGeom prst="rect">
            <a:avLst/>
          </a:prstGeom>
          <a:noFill/>
        </p:spPr>
        <p:txBody>
          <a:bodyPr wrap="square">
            <a:spAutoFit/>
          </a:bodyPr>
          <a:lstStyle/>
          <a:p>
            <a:pPr algn="ctr">
              <a:lnSpc>
                <a:spcPct val="100000"/>
              </a:lnSpc>
              <a:defRPr/>
            </a:pPr>
            <a:r>
              <a:rPr lang="zh-CN" altLang="en-US" sz="2400" b="1">
                <a:solidFill>
                  <a:schemeClr val="tx1"/>
                </a:solidFill>
                <a:latin typeface="仿宋" panose="02010609060101010101" charset="-122"/>
                <a:ea typeface="仿宋" panose="02010609060101010101" charset="-122"/>
              </a:rPr>
              <a:t>政府的作用，进行宏观调控</a:t>
            </a:r>
            <a:endParaRPr lang="zh-CN" altLang="en-US" sz="2400" b="1">
              <a:solidFill>
                <a:schemeClr val="tx1"/>
              </a:solidFill>
              <a:latin typeface="仿宋" panose="02010609060101010101" charset="-122"/>
              <a:ea typeface="仿宋" panose="02010609060101010101" charset="-122"/>
            </a:endParaRPr>
          </a:p>
        </p:txBody>
      </p:sp>
      <p:sp>
        <p:nvSpPr>
          <p:cNvPr id="19" name="圆角矩形标注 18"/>
          <p:cNvSpPr/>
          <p:nvPr>
            <p:custDataLst>
              <p:tags r:id="rId16"/>
            </p:custDataLst>
          </p:nvPr>
        </p:nvSpPr>
        <p:spPr>
          <a:xfrm>
            <a:off x="633730" y="4682490"/>
            <a:ext cx="4228465" cy="492760"/>
          </a:xfrm>
          <a:prstGeom prst="wedgeRoundRectCallout">
            <a:avLst>
              <a:gd name="adj1" fmla="val 2726"/>
              <a:gd name="adj2" fmla="val 148853"/>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accent4">
                    <a:lumMod val="40000"/>
                    <a:lumOff val="60000"/>
                  </a:schemeClr>
                </a:solidFill>
                <a:latin typeface="方正大标宋简体" panose="02000000000000000000" charset="-122"/>
                <a:ea typeface="方正大标宋简体" panose="02000000000000000000" charset="-122"/>
              </a:rPr>
              <a:t>社会主义市场经济体制的特点</a:t>
            </a:r>
            <a:endParaRPr lang="zh-CN" altLang="en-US" sz="2400">
              <a:solidFill>
                <a:schemeClr val="accent4">
                  <a:lumMod val="40000"/>
                  <a:lumOff val="60000"/>
                </a:schemeClr>
              </a:solidFill>
              <a:latin typeface="方正大标宋简体" panose="02000000000000000000" charset="-122"/>
              <a:ea typeface="方正大标宋简体" panose="02000000000000000000" charset="-122"/>
            </a:endParaRPr>
          </a:p>
        </p:txBody>
      </p:sp>
      <p:pic>
        <p:nvPicPr>
          <p:cNvPr id="30" name="图片 29"/>
          <p:cNvPicPr/>
          <p:nvPr/>
        </p:nvPicPr>
        <p:blipFill>
          <a:blip r:embed="rId17"/>
          <a:stretch>
            <a:fillRect/>
          </a:stretch>
        </p:blipFill>
        <p:spPr>
          <a:xfrm>
            <a:off x="5967730" y="3686175"/>
            <a:ext cx="5908040" cy="3003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500" fill="hold"/>
                                        <p:tgtEl>
                                          <p:spTgt spid="51"/>
                                        </p:tgtEl>
                                        <p:attrNameLst>
                                          <p:attrName>ppt_x</p:attrName>
                                        </p:attrNameLst>
                                      </p:cBhvr>
                                      <p:tavLst>
                                        <p:tav tm="0">
                                          <p:val>
                                            <p:strVal val="#ppt_x"/>
                                          </p:val>
                                        </p:tav>
                                        <p:tav tm="100000">
                                          <p:val>
                                            <p:strVal val="#ppt_x"/>
                                          </p:val>
                                        </p:tav>
                                      </p:tavLst>
                                    </p:anim>
                                    <p:anim calcmode="lin" valueType="num">
                                      <p:cBhvr additive="base">
                                        <p:cTn id="52" dur="500" fill="hold"/>
                                        <p:tgtEl>
                                          <p:spTgt spid="5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500" fill="hold"/>
                                        <p:tgtEl>
                                          <p:spTgt spid="52"/>
                                        </p:tgtEl>
                                        <p:attrNameLst>
                                          <p:attrName>ppt_x</p:attrName>
                                        </p:attrNameLst>
                                      </p:cBhvr>
                                      <p:tavLst>
                                        <p:tav tm="0">
                                          <p:val>
                                            <p:strVal val="#ppt_x"/>
                                          </p:val>
                                        </p:tav>
                                        <p:tav tm="100000">
                                          <p:val>
                                            <p:strVal val="#ppt_x"/>
                                          </p:val>
                                        </p:tav>
                                      </p:tavLst>
                                    </p:anim>
                                    <p:anim calcmode="lin" valueType="num">
                                      <p:cBhvr additive="base">
                                        <p:cTn id="5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500" fill="hold"/>
                                        <p:tgtEl>
                                          <p:spTgt spid="30"/>
                                        </p:tgtEl>
                                        <p:attrNameLst>
                                          <p:attrName>ppt_x</p:attrName>
                                        </p:attrNameLst>
                                      </p:cBhvr>
                                      <p:tavLst>
                                        <p:tav tm="0">
                                          <p:val>
                                            <p:strVal val="#ppt_x"/>
                                          </p:val>
                                        </p:tav>
                                        <p:tav tm="100000">
                                          <p:val>
                                            <p:strVal val="#ppt_x"/>
                                          </p:val>
                                        </p:tav>
                                      </p:tavLst>
                                    </p:anim>
                                    <p:anim calcmode="lin" valueType="num">
                                      <p:cBhvr additive="base">
                                        <p:cTn id="6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4" grpId="0" bldLvl="0" animBg="1"/>
      <p:bldP spid="9" grpId="0" bldLvl="0" animBg="1"/>
      <p:bldP spid="19" grpId="0" bldLvl="0" animBg="1"/>
      <p:bldP spid="12" grpId="0" animBg="1"/>
      <p:bldP spid="17" grpId="0" animBg="1"/>
      <p:bldP spid="18" grpId="0" animBg="1"/>
      <p:bldP spid="51" grpId="0"/>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5" name="矩形 4"/>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sz="2800">
                <a:solidFill>
                  <a:sysClr val="window" lastClr="FFFFFF"/>
                </a:solidFill>
                <a:latin typeface="楷体" panose="02010609060101010101" charset="-122"/>
                <a:ea typeface="楷体" panose="02010609060101010101" charset="-122"/>
                <a:cs typeface="楷体" panose="02010609060101010101" charset="-122"/>
              </a:rPr>
              <a:t>壹·</a:t>
            </a:r>
            <a:r>
              <a:rPr lang="zh-CN" altLang="en-US" sz="2800">
                <a:solidFill>
                  <a:sysClr val="window" lastClr="FFFFFF"/>
                </a:solidFill>
                <a:latin typeface="楷体" panose="02010609060101010101" charset="-122"/>
                <a:ea typeface="楷体" panose="02010609060101010101" charset="-122"/>
                <a:cs typeface="楷体" panose="02010609060101010101" charset="-122"/>
              </a:rPr>
              <a:t>建立社会主义市场经济体制</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sp>
        <p:nvSpPr>
          <p:cNvPr id="6" name="文本框 5"/>
          <p:cNvSpPr txBox="1"/>
          <p:nvPr>
            <p:custDataLst>
              <p:tags r:id="rId3"/>
            </p:custDataLst>
          </p:nvPr>
        </p:nvSpPr>
        <p:spPr>
          <a:xfrm>
            <a:off x="143510" y="732155"/>
            <a:ext cx="4780915" cy="460375"/>
          </a:xfrm>
          <a:prstGeom prst="rect">
            <a:avLst/>
          </a:prstGeom>
          <a:solidFill>
            <a:schemeClr val="bg1"/>
          </a:solidFill>
          <a:ln>
            <a:solidFill>
              <a:srgbClr val="9A5454"/>
            </a:solidFill>
          </a:ln>
        </p:spPr>
        <p:txBody>
          <a:bodyPr wrap="square" rtlCol="0">
            <a:spAutoFit/>
          </a:bodyPr>
          <a:lstStyle/>
          <a:p>
            <a:r>
              <a:rPr lang="en-US" sz="2400">
                <a:solidFill>
                  <a:srgbClr val="9A5454"/>
                </a:solidFill>
                <a:latin typeface="楷体" panose="02010609060101010101" charset="-122"/>
                <a:ea typeface="楷体" panose="02010609060101010101" charset="-122"/>
                <a:cs typeface="楷体" panose="02010609060101010101" charset="-122"/>
              </a:rPr>
              <a:t>2.</a:t>
            </a:r>
            <a:r>
              <a:rPr lang="zh-CN" altLang="en-US" sz="2400">
                <a:solidFill>
                  <a:srgbClr val="9A5454"/>
                </a:solidFill>
                <a:latin typeface="楷体" panose="02010609060101010101" charset="-122"/>
                <a:ea typeface="楷体" panose="02010609060101010101" charset="-122"/>
                <a:cs typeface="楷体" panose="02010609060101010101" charset="-122"/>
              </a:rPr>
              <a:t>社会主义市场经济体制的确立：</a:t>
            </a:r>
            <a:endParaRPr lang="zh-CN" altLang="en-US" sz="2400">
              <a:solidFill>
                <a:srgbClr val="9A5454"/>
              </a:solidFill>
              <a:latin typeface="楷体" panose="02010609060101010101" charset="-122"/>
              <a:ea typeface="楷体" panose="02010609060101010101" charset="-122"/>
              <a:cs typeface="楷体" panose="02010609060101010101" charset="-122"/>
            </a:endParaRPr>
          </a:p>
        </p:txBody>
      </p:sp>
      <p:sp>
        <p:nvSpPr>
          <p:cNvPr id="7" name="文本框 6"/>
          <p:cNvSpPr txBox="1"/>
          <p:nvPr>
            <p:custDataLst>
              <p:tags r:id="rId4"/>
            </p:custDataLst>
          </p:nvPr>
        </p:nvSpPr>
        <p:spPr>
          <a:xfrm>
            <a:off x="1579880" y="3388995"/>
            <a:ext cx="1693545" cy="578444"/>
          </a:xfrm>
          <a:prstGeom prst="roundRect">
            <a:avLst/>
          </a:prstGeom>
          <a:solidFill>
            <a:srgbClr val="5B9BD5">
              <a:lumMod val="75000"/>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sz="2800" b="1" i="0" u="none" strike="noStrike" kern="0" cap="none" spc="0" normalizeH="0" baseline="0" noProof="0">
                <a:ln>
                  <a:noFill/>
                </a:ln>
                <a:solidFill>
                  <a:prstClr val="white"/>
                </a:solidFill>
                <a:effectLst/>
                <a:uLnTx/>
                <a:uFillTx/>
                <a:latin typeface="仿宋" panose="02010609060101010101" charset="-122"/>
                <a:ea typeface="仿宋" panose="02010609060101010101" charset="-122"/>
                <a:cs typeface="仿宋" panose="02010609060101010101" charset="-122"/>
              </a:rPr>
              <a:t>1992</a:t>
            </a:r>
            <a:r>
              <a:rPr kumimoji="0" lang="zh-CN" altLang="en-US" sz="2800" b="1" i="0" u="none" strike="noStrike" kern="0" cap="none" spc="0" normalizeH="0" baseline="0" noProof="0">
                <a:ln>
                  <a:noFill/>
                </a:ln>
                <a:solidFill>
                  <a:prstClr val="white"/>
                </a:solidFill>
                <a:effectLst/>
                <a:uLnTx/>
                <a:uFillTx/>
                <a:latin typeface="仿宋" panose="02010609060101010101" charset="-122"/>
                <a:ea typeface="仿宋" panose="02010609060101010101" charset="-122"/>
                <a:cs typeface="仿宋" panose="02010609060101010101" charset="-122"/>
              </a:rPr>
              <a:t>年</a:t>
            </a:r>
            <a:endParaRPr kumimoji="0" lang="zh-CN" altLang="en-US" sz="2800" b="1" i="0" u="none" strike="noStrike" kern="0" cap="none" spc="0" normalizeH="0" baseline="0" noProof="0">
              <a:ln>
                <a:noFill/>
              </a:ln>
              <a:solidFill>
                <a:prstClr val="white"/>
              </a:solidFill>
              <a:effectLst/>
              <a:uLnTx/>
              <a:uFillTx/>
              <a:latin typeface="仿宋" panose="02010609060101010101" charset="-122"/>
              <a:ea typeface="仿宋" panose="02010609060101010101" charset="-122"/>
              <a:cs typeface="仿宋" panose="02010609060101010101" charset="-122"/>
            </a:endParaRPr>
          </a:p>
        </p:txBody>
      </p:sp>
      <p:sp>
        <p:nvSpPr>
          <p:cNvPr id="16" name="文本框 15"/>
          <p:cNvSpPr txBox="1"/>
          <p:nvPr>
            <p:custDataLst>
              <p:tags r:id="rId5"/>
            </p:custDataLst>
          </p:nvPr>
        </p:nvSpPr>
        <p:spPr>
          <a:xfrm>
            <a:off x="5364480" y="3391535"/>
            <a:ext cx="1607185" cy="578444"/>
          </a:xfrm>
          <a:prstGeom prst="roundRect">
            <a:avLst/>
          </a:prstGeom>
          <a:solidFill>
            <a:srgbClr val="5B9BD5">
              <a:lumMod val="75000"/>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sz="2800" b="1" i="0" u="none" strike="noStrike" kern="0" cap="none" spc="0" normalizeH="0" baseline="0" noProof="0">
                <a:ln>
                  <a:noFill/>
                </a:ln>
                <a:solidFill>
                  <a:prstClr val="white"/>
                </a:solidFill>
                <a:effectLst/>
                <a:uLnTx/>
                <a:uFillTx/>
                <a:latin typeface="仿宋" panose="02010609060101010101" charset="-122"/>
                <a:ea typeface="仿宋" panose="02010609060101010101" charset="-122"/>
                <a:cs typeface="仿宋" panose="02010609060101010101" charset="-122"/>
                <a:sym typeface="等线" panose="02010600030101010101" charset="-122"/>
              </a:rPr>
              <a:t>1993年</a:t>
            </a:r>
            <a:endParaRPr kumimoji="0" lang="en-US" altLang="en-US" sz="2800" b="1" i="0" u="none" strike="noStrike" kern="0" cap="none" spc="0" normalizeH="0" baseline="0" noProof="0">
              <a:ln>
                <a:noFill/>
              </a:ln>
              <a:solidFill>
                <a:prstClr val="white"/>
              </a:solidFill>
              <a:effectLst/>
              <a:uLnTx/>
              <a:uFillTx/>
              <a:latin typeface="仿宋" panose="02010609060101010101" charset="-122"/>
              <a:ea typeface="仿宋" panose="02010609060101010101" charset="-122"/>
              <a:cs typeface="仿宋" panose="02010609060101010101" charset="-122"/>
              <a:sym typeface="等线" panose="02010600030101010101" charset="-122"/>
            </a:endParaRPr>
          </a:p>
        </p:txBody>
      </p:sp>
      <p:sp>
        <p:nvSpPr>
          <p:cNvPr id="17" name="文本框 16"/>
          <p:cNvSpPr txBox="1"/>
          <p:nvPr>
            <p:custDataLst>
              <p:tags r:id="rId6"/>
            </p:custDataLst>
          </p:nvPr>
        </p:nvSpPr>
        <p:spPr>
          <a:xfrm>
            <a:off x="9062720" y="3388995"/>
            <a:ext cx="1677035" cy="578444"/>
          </a:xfrm>
          <a:prstGeom prst="roundRect">
            <a:avLst/>
          </a:prstGeom>
          <a:solidFill>
            <a:srgbClr val="5B9BD5">
              <a:lumMod val="75000"/>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sz="2800" b="1" i="0" u="none" strike="noStrike" kern="0" cap="none" spc="0" normalizeH="0" baseline="0" noProof="0">
                <a:ln>
                  <a:noFill/>
                </a:ln>
                <a:solidFill>
                  <a:srgbClr val="C00000"/>
                </a:solidFill>
                <a:effectLst/>
                <a:uLnTx/>
                <a:uFillTx/>
                <a:latin typeface="仿宋" panose="02010609060101010101" charset="-122"/>
                <a:ea typeface="仿宋" panose="02010609060101010101" charset="-122"/>
                <a:cs typeface="仿宋" panose="02010609060101010101" charset="-122"/>
                <a:sym typeface="等线" panose="02010600030101010101" charset="-122"/>
              </a:rPr>
              <a:t>2000</a:t>
            </a:r>
            <a:r>
              <a:rPr kumimoji="0" lang="zh-CN" altLang="en-US" sz="2800" b="1" i="0" u="none" strike="noStrike" kern="0" cap="none" spc="0" normalizeH="0" baseline="0" noProof="0">
                <a:ln>
                  <a:noFill/>
                </a:ln>
                <a:solidFill>
                  <a:srgbClr val="C00000"/>
                </a:solidFill>
                <a:effectLst/>
                <a:uLnTx/>
                <a:uFillTx/>
                <a:latin typeface="仿宋" panose="02010609060101010101" charset="-122"/>
                <a:ea typeface="仿宋" panose="02010609060101010101" charset="-122"/>
                <a:cs typeface="仿宋" panose="02010609060101010101" charset="-122"/>
                <a:sym typeface="等线" panose="02010600030101010101" charset="-122"/>
              </a:rPr>
              <a:t>年</a:t>
            </a:r>
            <a:endParaRPr kumimoji="0" lang="zh-CN" altLang="en-US" sz="2800" b="1" i="0" u="none" strike="noStrike" kern="0" cap="none" spc="0" normalizeH="0" baseline="0" noProof="0">
              <a:ln>
                <a:noFill/>
              </a:ln>
              <a:solidFill>
                <a:srgbClr val="C00000"/>
              </a:solidFill>
              <a:effectLst/>
              <a:uLnTx/>
              <a:uFillTx/>
              <a:latin typeface="仿宋" panose="02010609060101010101" charset="-122"/>
              <a:ea typeface="仿宋" panose="02010609060101010101" charset="-122"/>
              <a:cs typeface="仿宋" panose="02010609060101010101" charset="-122"/>
              <a:sym typeface="等线" panose="02010600030101010101" charset="-122"/>
            </a:endParaRPr>
          </a:p>
        </p:txBody>
      </p:sp>
      <p:grpSp>
        <p:nvGrpSpPr>
          <p:cNvPr id="18" name="组合 17"/>
          <p:cNvGrpSpPr/>
          <p:nvPr>
            <p:custDataLst>
              <p:tags r:id="rId7"/>
            </p:custDataLst>
          </p:nvPr>
        </p:nvGrpSpPr>
        <p:grpSpPr>
          <a:xfrm rot="16200000">
            <a:off x="5979795" y="-2637155"/>
            <a:ext cx="273685" cy="11716385"/>
            <a:chOff x="4715924" y="1098002"/>
            <a:chExt cx="152232" cy="5759999"/>
          </a:xfrm>
        </p:grpSpPr>
        <p:cxnSp>
          <p:nvCxnSpPr>
            <p:cNvPr id="21" name="直接箭头连接符 20"/>
            <p:cNvCxnSpPr/>
            <p:nvPr>
              <p:custDataLst>
                <p:tags r:id="rId8"/>
              </p:custDataLst>
            </p:nvPr>
          </p:nvCxnSpPr>
          <p:spPr>
            <a:xfrm rot="5400000" flipV="1">
              <a:off x="1911638" y="3969353"/>
              <a:ext cx="5759999" cy="17296"/>
            </a:xfrm>
            <a:prstGeom prst="straightConnector1">
              <a:avLst/>
            </a:prstGeom>
            <a:noFill/>
            <a:ln w="57150" cap="flat" cmpd="sng" algn="ctr">
              <a:solidFill>
                <a:srgbClr val="5B9BD5">
                  <a:lumMod val="50000"/>
                </a:srgbClr>
              </a:solidFill>
              <a:prstDash val="solid"/>
              <a:miter lim="800000"/>
              <a:tailEnd type="arrow" w="med" len="med"/>
            </a:ln>
            <a:effectLst/>
          </p:spPr>
        </p:cxnSp>
        <p:grpSp>
          <p:nvGrpSpPr>
            <p:cNvPr id="22" name="组合 21"/>
            <p:cNvGrpSpPr/>
            <p:nvPr>
              <p:custDataLst>
                <p:tags r:id="rId9"/>
              </p:custDataLst>
            </p:nvPr>
          </p:nvGrpSpPr>
          <p:grpSpPr>
            <a:xfrm>
              <a:off x="4715924" y="2140813"/>
              <a:ext cx="152232" cy="1903051"/>
              <a:chOff x="4715924" y="2140813"/>
              <a:chExt cx="152232" cy="1903051"/>
            </a:xfrm>
          </p:grpSpPr>
          <p:sp>
            <p:nvSpPr>
              <p:cNvPr id="23" name="椭圆 22"/>
              <p:cNvSpPr/>
              <p:nvPr>
                <p:custDataLst>
                  <p:tags r:id="rId10"/>
                </p:custDataLst>
              </p:nvPr>
            </p:nvSpPr>
            <p:spPr>
              <a:xfrm>
                <a:off x="4715924" y="2140813"/>
                <a:ext cx="151789" cy="151789"/>
              </a:xfrm>
              <a:prstGeom prst="ellipse">
                <a:avLst/>
              </a:prstGeom>
              <a:solidFill>
                <a:sysClr val="window" lastClr="FFFFFF"/>
              </a:solid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800" b="0" i="0" u="none" strike="noStrike" kern="0" cap="none" spc="0" normalizeH="0" baseline="0" noProof="0">
                  <a:ln>
                    <a:noFill/>
                  </a:ln>
                  <a:solidFill>
                    <a:prstClr val="white"/>
                  </a:solidFill>
                  <a:effectLst/>
                  <a:uLnTx/>
                  <a:uFillTx/>
                  <a:latin typeface="仿宋" panose="02010609060101010101" charset="-122"/>
                  <a:ea typeface="仿宋" panose="02010609060101010101" charset="-122"/>
                  <a:cs typeface="Arial" panose="020B0604020202020204"/>
                </a:endParaRPr>
              </a:p>
            </p:txBody>
          </p:sp>
          <p:sp>
            <p:nvSpPr>
              <p:cNvPr id="24" name="椭圆 23"/>
              <p:cNvSpPr/>
              <p:nvPr>
                <p:custDataLst>
                  <p:tags r:id="rId11"/>
                </p:custDataLst>
              </p:nvPr>
            </p:nvSpPr>
            <p:spPr>
              <a:xfrm>
                <a:off x="4716367" y="3892075"/>
                <a:ext cx="151789" cy="151789"/>
              </a:xfrm>
              <a:prstGeom prst="ellipse">
                <a:avLst/>
              </a:prstGeom>
              <a:solidFill>
                <a:sysClr val="window" lastClr="FFFFFF"/>
              </a:solid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800" b="0" i="0" u="none" strike="noStrike" kern="0" cap="none" spc="0" normalizeH="0" baseline="0" noProof="0">
                  <a:ln>
                    <a:noFill/>
                  </a:ln>
                  <a:solidFill>
                    <a:prstClr val="white"/>
                  </a:solidFill>
                  <a:effectLst/>
                  <a:uLnTx/>
                  <a:uFillTx/>
                  <a:latin typeface="仿宋" panose="02010609060101010101" charset="-122"/>
                  <a:ea typeface="仿宋" panose="02010609060101010101" charset="-122"/>
                  <a:cs typeface="Arial" panose="020B0604020202020204"/>
                </a:endParaRPr>
              </a:p>
            </p:txBody>
          </p:sp>
        </p:grpSp>
      </p:grpSp>
      <p:sp>
        <p:nvSpPr>
          <p:cNvPr id="29" name="椭圆 28"/>
          <p:cNvSpPr/>
          <p:nvPr>
            <p:custDataLst>
              <p:tags r:id="rId12"/>
            </p:custDataLst>
          </p:nvPr>
        </p:nvSpPr>
        <p:spPr>
          <a:xfrm rot="16200000">
            <a:off x="9764404" y="3072228"/>
            <a:ext cx="272822" cy="297939"/>
          </a:xfrm>
          <a:prstGeom prst="ellipse">
            <a:avLst/>
          </a:prstGeom>
          <a:solidFill>
            <a:sysClr val="window" lastClr="FFFFFF"/>
          </a:solid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800" b="0" i="0" u="none" strike="noStrike" kern="0" cap="none" spc="0" normalizeH="0" baseline="0" noProof="0">
              <a:ln>
                <a:noFill/>
              </a:ln>
              <a:solidFill>
                <a:prstClr val="white"/>
              </a:solidFill>
              <a:effectLst/>
              <a:uLnTx/>
              <a:uFillTx/>
              <a:latin typeface="仿宋" panose="02010609060101010101" charset="-122"/>
              <a:ea typeface="仿宋" panose="02010609060101010101" charset="-122"/>
              <a:cs typeface="Arial" panose="020B0604020202020204"/>
            </a:endParaRPr>
          </a:p>
        </p:txBody>
      </p:sp>
      <p:sp>
        <p:nvSpPr>
          <p:cNvPr id="32" name="圆角矩形标注 31"/>
          <p:cNvSpPr/>
          <p:nvPr>
            <p:custDataLst>
              <p:tags r:id="rId13"/>
            </p:custDataLst>
          </p:nvPr>
        </p:nvSpPr>
        <p:spPr>
          <a:xfrm>
            <a:off x="1273564" y="1461876"/>
            <a:ext cx="2520280" cy="1127997"/>
          </a:xfrm>
          <a:prstGeom prst="wedgeRoundRectCallout">
            <a:avLst>
              <a:gd name="adj1" fmla="val -2483"/>
              <a:gd name="adj2" fmla="val 8961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仿宋" panose="02010609060101010101" charset="-122"/>
            </a:endParaRPr>
          </a:p>
        </p:txBody>
      </p:sp>
      <p:sp>
        <p:nvSpPr>
          <p:cNvPr id="36" name="矩形 35"/>
          <p:cNvSpPr/>
          <p:nvPr>
            <p:custDataLst>
              <p:tags r:id="rId14"/>
            </p:custDataLst>
          </p:nvPr>
        </p:nvSpPr>
        <p:spPr>
          <a:xfrm>
            <a:off x="1361068" y="1461876"/>
            <a:ext cx="2432776" cy="1198880"/>
          </a:xfrm>
          <a:prstGeom prst="rect">
            <a:avLst/>
          </a:prstGeom>
        </p:spPr>
        <p:txBody>
          <a:bodyPr wrap="square">
            <a:spAutoFit/>
          </a:bodyPr>
          <a:lstStyle/>
          <a:p>
            <a:r>
              <a:rPr lang="zh-CN" altLang="en-US" sz="2400" b="1">
                <a:latin typeface="仿宋" panose="02010609060101010101" charset="-122"/>
                <a:ea typeface="仿宋" panose="02010609060101010101" charset="-122"/>
              </a:rPr>
              <a:t>中共十四大提出建立社会主义市场经济体制</a:t>
            </a:r>
            <a:endParaRPr lang="zh-CN" altLang="en-US" sz="2400" b="1">
              <a:latin typeface="仿宋" panose="02010609060101010101" charset="-122"/>
              <a:ea typeface="仿宋" panose="02010609060101010101" charset="-122"/>
            </a:endParaRPr>
          </a:p>
        </p:txBody>
      </p:sp>
      <p:sp>
        <p:nvSpPr>
          <p:cNvPr id="37" name="圆角矩形标注 36"/>
          <p:cNvSpPr/>
          <p:nvPr>
            <p:custDataLst>
              <p:tags r:id="rId15"/>
            </p:custDataLst>
          </p:nvPr>
        </p:nvSpPr>
        <p:spPr>
          <a:xfrm>
            <a:off x="4422420" y="1436261"/>
            <a:ext cx="3420380" cy="1127997"/>
          </a:xfrm>
          <a:prstGeom prst="wedgeRoundRectCallout">
            <a:avLst>
              <a:gd name="adj1" fmla="val -5841"/>
              <a:gd name="adj2" fmla="val 9463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仿宋" panose="02010609060101010101" charset="-122"/>
            </a:endParaRPr>
          </a:p>
        </p:txBody>
      </p:sp>
      <p:sp>
        <p:nvSpPr>
          <p:cNvPr id="38" name="矩形 37"/>
          <p:cNvSpPr/>
          <p:nvPr>
            <p:custDataLst>
              <p:tags r:id="rId16"/>
            </p:custDataLst>
          </p:nvPr>
        </p:nvSpPr>
        <p:spPr>
          <a:xfrm>
            <a:off x="4509924" y="1436261"/>
            <a:ext cx="3476892" cy="1198880"/>
          </a:xfrm>
          <a:prstGeom prst="rect">
            <a:avLst/>
          </a:prstGeom>
        </p:spPr>
        <p:txBody>
          <a:bodyPr wrap="square">
            <a:spAutoFit/>
          </a:bodyPr>
          <a:lstStyle/>
          <a:p>
            <a:r>
              <a:rPr lang="zh-CN" altLang="en-US" sz="2400" b="1">
                <a:latin typeface="仿宋" panose="02010609060101010101" charset="-122"/>
                <a:ea typeface="仿宋" panose="02010609060101010101" charset="-122"/>
              </a:rPr>
              <a:t>通过</a:t>
            </a:r>
            <a:r>
              <a:rPr lang="en-US" altLang="zh-CN" sz="2400" b="1">
                <a:latin typeface="仿宋" panose="02010609060101010101" charset="-122"/>
                <a:ea typeface="仿宋" panose="02010609060101010101" charset="-122"/>
              </a:rPr>
              <a:t>《</a:t>
            </a:r>
            <a:r>
              <a:rPr lang="zh-CN" altLang="en-US" sz="2400" b="1">
                <a:latin typeface="仿宋" panose="02010609060101010101" charset="-122"/>
                <a:ea typeface="仿宋" panose="02010609060101010101" charset="-122"/>
              </a:rPr>
              <a:t>中共中央关于建立社会主义市场经济体制若干问题的决定</a:t>
            </a:r>
            <a:r>
              <a:rPr lang="en-US" altLang="zh-CN" sz="2400" b="1">
                <a:latin typeface="仿宋" panose="02010609060101010101" charset="-122"/>
                <a:ea typeface="仿宋" panose="02010609060101010101" charset="-122"/>
              </a:rPr>
              <a:t>》</a:t>
            </a:r>
            <a:endParaRPr lang="zh-CN" altLang="en-US" sz="2400" b="1">
              <a:latin typeface="仿宋" panose="02010609060101010101" charset="-122"/>
              <a:ea typeface="仿宋" panose="02010609060101010101" charset="-122"/>
            </a:endParaRPr>
          </a:p>
        </p:txBody>
      </p:sp>
      <p:pic>
        <p:nvPicPr>
          <p:cNvPr id="93" name="图片 92"/>
          <p:cNvPicPr>
            <a:picLocks noChangeAspect="1"/>
          </p:cNvPicPr>
          <p:nvPr>
            <p:custDataLst>
              <p:tags r:id="rId17"/>
            </p:custDataLst>
          </p:nvPr>
        </p:nvPicPr>
        <p:blipFill>
          <a:blip r:embed="rId18"/>
          <a:stretch>
            <a:fillRect/>
          </a:stretch>
        </p:blipFill>
        <p:spPr>
          <a:xfrm>
            <a:off x="5035550" y="4004310"/>
            <a:ext cx="2425700" cy="2734945"/>
          </a:xfrm>
          <a:prstGeom prst="rect">
            <a:avLst/>
          </a:prstGeom>
          <a:ln>
            <a:noFill/>
          </a:ln>
          <a:effectLst>
            <a:outerShdw blurRad="292100" dist="139700" dir="2700000" algn="tl" rotWithShape="0">
              <a:srgbClr val="333333">
                <a:alpha val="65000"/>
              </a:srgbClr>
            </a:outerShdw>
          </a:effectLst>
        </p:spPr>
      </p:pic>
      <p:pic>
        <p:nvPicPr>
          <p:cNvPr id="41" name="图片 40"/>
          <p:cNvPicPr>
            <a:picLocks noChangeAspect="1"/>
          </p:cNvPicPr>
          <p:nvPr>
            <p:custDataLst>
              <p:tags r:id="rId19"/>
            </p:custDataLst>
          </p:nvPr>
        </p:nvPicPr>
        <p:blipFill>
          <a:blip r:embed="rId20"/>
          <a:stretch>
            <a:fillRect/>
          </a:stretch>
        </p:blipFill>
        <p:spPr>
          <a:xfrm>
            <a:off x="7903210" y="4078605"/>
            <a:ext cx="3938905" cy="2658110"/>
          </a:xfrm>
          <a:prstGeom prst="rect">
            <a:avLst/>
          </a:prstGeom>
          <a:noFill/>
          <a:ln w="9525">
            <a:noFill/>
          </a:ln>
        </p:spPr>
      </p:pic>
      <p:sp>
        <p:nvSpPr>
          <p:cNvPr id="42" name="圆角矩形标注 41"/>
          <p:cNvSpPr/>
          <p:nvPr>
            <p:custDataLst>
              <p:tags r:id="rId21"/>
            </p:custDataLst>
          </p:nvPr>
        </p:nvSpPr>
        <p:spPr>
          <a:xfrm>
            <a:off x="8345450" y="1410226"/>
            <a:ext cx="3420380" cy="1127997"/>
          </a:xfrm>
          <a:prstGeom prst="wedgeRoundRectCallout">
            <a:avLst>
              <a:gd name="adj1" fmla="val -5841"/>
              <a:gd name="adj2" fmla="val 9463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仿宋" panose="02010609060101010101" charset="-122"/>
            </a:endParaRPr>
          </a:p>
        </p:txBody>
      </p:sp>
      <p:sp>
        <p:nvSpPr>
          <p:cNvPr id="43" name="矩形 42"/>
          <p:cNvSpPr/>
          <p:nvPr>
            <p:custDataLst>
              <p:tags r:id="rId22"/>
            </p:custDataLst>
          </p:nvPr>
        </p:nvSpPr>
        <p:spPr>
          <a:xfrm>
            <a:off x="8345170" y="1426845"/>
            <a:ext cx="3421380" cy="1198880"/>
          </a:xfrm>
          <a:prstGeom prst="rect">
            <a:avLst/>
          </a:prstGeom>
        </p:spPr>
        <p:txBody>
          <a:bodyPr wrap="square">
            <a:spAutoFit/>
          </a:bodyPr>
          <a:lstStyle/>
          <a:p>
            <a:r>
              <a:rPr lang="zh-CN" altLang="en-US" sz="2400" b="1">
                <a:solidFill>
                  <a:srgbClr val="C00000"/>
                </a:solidFill>
                <a:latin typeface="仿宋" panose="02010609060101010101" charset="-122"/>
                <a:ea typeface="仿宋" panose="02010609060101010101" charset="-122"/>
              </a:rPr>
              <a:t>实现了由计划经济体制向社会主义市场经济体制的转变</a:t>
            </a:r>
            <a:endParaRPr lang="zh-CN" altLang="en-US" sz="2400" b="1">
              <a:solidFill>
                <a:srgbClr val="C00000"/>
              </a:solidFill>
              <a:latin typeface="仿宋" panose="02010609060101010101" charset="-122"/>
              <a:ea typeface="仿宋" panose="02010609060101010101" charset="-122"/>
            </a:endParaRPr>
          </a:p>
        </p:txBody>
      </p:sp>
      <p:pic>
        <p:nvPicPr>
          <p:cNvPr id="44" name="图片 43"/>
          <p:cNvPicPr/>
          <p:nvPr/>
        </p:nvPicPr>
        <p:blipFill>
          <a:blip r:embed="rId23"/>
          <a:stretch>
            <a:fillRect/>
          </a:stretch>
        </p:blipFill>
        <p:spPr>
          <a:xfrm>
            <a:off x="143510" y="3998595"/>
            <a:ext cx="4559300"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3"/>
                                        </p:tgtEl>
                                        <p:attrNameLst>
                                          <p:attrName>style.visibility</p:attrName>
                                        </p:attrNameLst>
                                      </p:cBhvr>
                                      <p:to>
                                        <p:strVal val="visible"/>
                                      </p:to>
                                    </p:set>
                                    <p:animEffect transition="in" filter="wipe(up)">
                                      <p:cBhvr>
                                        <p:cTn id="29" dur="500"/>
                                        <p:tgtEl>
                                          <p:spTgt spid="9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par>
                                <p:cTn id="38" presetID="3" presetClass="entr" presetSubtype="10"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linds(horizontal)">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6" grpId="0"/>
      <p:bldP spid="37" grpId="0" bldLvl="0" animBg="1"/>
      <p:bldP spid="38" grpId="0"/>
      <p:bldP spid="42" grpId="0" bldLvl="0" animBg="1"/>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5" name="矩形 4"/>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sz="2800">
                <a:solidFill>
                  <a:sysClr val="window" lastClr="FFFFFF"/>
                </a:solidFill>
                <a:latin typeface="楷体" panose="02010609060101010101" charset="-122"/>
                <a:ea typeface="楷体" panose="02010609060101010101" charset="-122"/>
                <a:cs typeface="楷体" panose="02010609060101010101" charset="-122"/>
              </a:rPr>
              <a:t>壹·</a:t>
            </a:r>
            <a:r>
              <a:rPr lang="zh-CN" altLang="en-US" sz="2800">
                <a:solidFill>
                  <a:sysClr val="window" lastClr="FFFFFF"/>
                </a:solidFill>
                <a:latin typeface="楷体" panose="02010609060101010101" charset="-122"/>
                <a:ea typeface="楷体" panose="02010609060101010101" charset="-122"/>
                <a:cs typeface="楷体" panose="02010609060101010101" charset="-122"/>
              </a:rPr>
              <a:t>建立社会主义市场经济体制</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sp>
        <p:nvSpPr>
          <p:cNvPr id="21" name="文本框 20"/>
          <p:cNvSpPr txBox="1"/>
          <p:nvPr>
            <p:custDataLst>
              <p:tags r:id="rId3"/>
            </p:custDataLst>
          </p:nvPr>
        </p:nvSpPr>
        <p:spPr>
          <a:xfrm>
            <a:off x="265430" y="1311275"/>
            <a:ext cx="11536680" cy="1198880"/>
          </a:xfrm>
          <a:prstGeom prst="rect">
            <a:avLst/>
          </a:prstGeom>
          <a:solidFill>
            <a:sysClr val="window" lastClr="FFFFFF"/>
          </a:solidFill>
          <a:ln w="12700" cmpd="sng">
            <a:solidFill>
              <a:schemeClr val="accent1">
                <a:shade val="50000"/>
              </a:schemeClr>
            </a:solidFill>
            <a:prstDash val="solid"/>
          </a:ln>
        </p:spPr>
        <p:txBody>
          <a:bodyPr wrap="square" rtlCol="0" anchor="t">
            <a:spAutoFit/>
          </a:bodyPr>
          <a:p>
            <a:r>
              <a:rPr lang="zh-CN" altLang="en-US" sz="2400" b="1" spc="140">
                <a:ln w="3175">
                  <a:noFill/>
                  <a:prstDash val="dash"/>
                </a:ln>
                <a:solidFill>
                  <a:srgbClr val="C00000"/>
                </a:solidFill>
                <a:effectLst/>
                <a:latin typeface="仿宋" panose="02010609060101010101" charset="-122"/>
                <a:ea typeface="仿宋" panose="02010609060101010101" charset="-122"/>
                <a:cs typeface="微软雅黑" panose="020B0503020204020204" charset="-122"/>
                <a:sym typeface="微软雅黑" panose="020B0503020204020204" charset="-122"/>
              </a:rPr>
              <a:t>计划经济</a:t>
            </a:r>
            <a:r>
              <a:rPr lang="zh-CN" altLang="en-US" sz="2400" b="1" spc="140">
                <a:solidFill>
                  <a:sysClr val="windowText" lastClr="000000"/>
                </a:solidFill>
                <a:effectLst/>
                <a:latin typeface="仿宋" panose="02010609060101010101" charset="-122"/>
                <a:ea typeface="仿宋" panose="02010609060101010101" charset="-122"/>
                <a:cs typeface="微软雅黑" panose="020B0503020204020204" charset="-122"/>
                <a:sym typeface="微软雅黑" panose="020B0503020204020204" charset="-122"/>
              </a:rPr>
              <a:t>又称指令型经济，以公有制为基础，根据政府计划调节经济活动的经济运行体制。</a:t>
            </a:r>
            <a:r>
              <a:rPr lang="zh-CN" altLang="en-US" sz="2400" b="1" u="sng" spc="140">
                <a:solidFill>
                  <a:sysClr val="windowText" lastClr="000000"/>
                </a:solidFill>
                <a:effectLst/>
                <a:latin typeface="仿宋" panose="02010609060101010101" charset="-122"/>
                <a:ea typeface="仿宋" panose="02010609060101010101" charset="-122"/>
                <a:cs typeface="微软雅黑" panose="020B0503020204020204" charset="-122"/>
                <a:sym typeface="微软雅黑" panose="020B0503020204020204" charset="-122"/>
              </a:rPr>
              <a:t>生产什么，怎样生产，为谁生产都根据政府指令完成</a:t>
            </a:r>
            <a:r>
              <a:rPr lang="zh-CN" altLang="en-US" sz="2400" b="1" spc="140">
                <a:solidFill>
                  <a:sysClr val="windowText" lastClr="000000"/>
                </a:solidFill>
                <a:effectLst/>
                <a:latin typeface="仿宋" panose="02010609060101010101" charset="-122"/>
                <a:ea typeface="仿宋" panose="02010609060101010101" charset="-122"/>
                <a:cs typeface="微软雅黑" panose="020B0503020204020204" charset="-122"/>
                <a:sym typeface="微软雅黑" panose="020B0503020204020204" charset="-122"/>
              </a:rPr>
              <a:t>。（由地方政府监督管理的国有企业）</a:t>
            </a:r>
            <a:endParaRPr lang="zh-CN" altLang="en-US" sz="2400" b="1" spc="140">
              <a:solidFill>
                <a:sysClr val="windowText" lastClr="000000"/>
              </a:solidFill>
              <a:effectLst/>
              <a:latin typeface="仿宋" panose="02010609060101010101" charset="-122"/>
              <a:ea typeface="仿宋" panose="02010609060101010101" charset="-122"/>
              <a:cs typeface="微软雅黑" panose="020B0503020204020204" charset="-122"/>
              <a:sym typeface="微软雅黑" panose="020B0503020204020204" charset="-122"/>
            </a:endParaRPr>
          </a:p>
        </p:txBody>
      </p:sp>
      <p:sp>
        <p:nvSpPr>
          <p:cNvPr id="27" name="文本框 26"/>
          <p:cNvSpPr txBox="1"/>
          <p:nvPr>
            <p:custDataLst>
              <p:tags r:id="rId4"/>
            </p:custDataLst>
          </p:nvPr>
        </p:nvSpPr>
        <p:spPr>
          <a:xfrm>
            <a:off x="265430" y="2565400"/>
            <a:ext cx="11537315" cy="829945"/>
          </a:xfrm>
          <a:prstGeom prst="rect">
            <a:avLst/>
          </a:prstGeom>
          <a:solidFill>
            <a:sysClr val="window" lastClr="FFFFFF"/>
          </a:solidFill>
          <a:ln w="12700" cmpd="sng">
            <a:solidFill>
              <a:schemeClr val="accent1">
                <a:shade val="50000"/>
              </a:schemeClr>
            </a:solidFill>
            <a:prstDash val="solid"/>
          </a:ln>
        </p:spPr>
        <p:txBody>
          <a:bodyPr wrap="square" rtlCol="0" anchor="t">
            <a:spAutoFit/>
          </a:bodyPr>
          <a:p>
            <a:r>
              <a:rPr lang="zh-CN" altLang="en-US" sz="2400" b="1" spc="140">
                <a:ln w="3175">
                  <a:noFill/>
                  <a:prstDash val="dash"/>
                </a:ln>
                <a:solidFill>
                  <a:srgbClr val="C00000"/>
                </a:solidFill>
                <a:effectLst/>
                <a:latin typeface="仿宋" panose="02010609060101010101" charset="-122"/>
                <a:ea typeface="仿宋" panose="02010609060101010101" charset="-122"/>
                <a:cs typeface="微软雅黑" panose="020B0503020204020204" charset="-122"/>
              </a:rPr>
              <a:t>市场经济</a:t>
            </a:r>
            <a:r>
              <a:rPr lang="zh-CN" altLang="en-US" sz="2400" b="1">
                <a:latin typeface="仿宋" panose="02010609060101010101" charset="-122"/>
                <a:ea typeface="仿宋" panose="02010609060101010101" charset="-122"/>
              </a:rPr>
              <a:t>是</a:t>
            </a:r>
            <a:r>
              <a:rPr lang="zh-CN" altLang="en-US" sz="2400" b="1" u="sng">
                <a:latin typeface="仿宋" panose="02010609060101010101" charset="-122"/>
                <a:ea typeface="仿宋" panose="02010609060101010101" charset="-122"/>
              </a:rPr>
              <a:t>以私有制为基础、经济活动由市场自我调节</a:t>
            </a:r>
            <a:r>
              <a:rPr lang="zh-CN" altLang="en-US" sz="2400" b="1">
                <a:latin typeface="仿宋" panose="02010609060101010101" charset="-122"/>
                <a:ea typeface="仿宋" panose="02010609060101010101" charset="-122"/>
              </a:rPr>
              <a:t>的一种经济形式。市场经济也是商品经济的产物，商品经济愈发达，市场经济这一组织管理体制也愈健全与完善。</a:t>
            </a:r>
            <a:endParaRPr lang="zh-CN" altLang="en-US" sz="2400" b="1">
              <a:latin typeface="仿宋" panose="02010609060101010101" charset="-122"/>
              <a:ea typeface="仿宋" panose="02010609060101010101" charset="-122"/>
            </a:endParaRPr>
          </a:p>
        </p:txBody>
      </p:sp>
      <p:sp>
        <p:nvSpPr>
          <p:cNvPr id="28" name="文本框 27"/>
          <p:cNvSpPr txBox="1"/>
          <p:nvPr>
            <p:custDataLst>
              <p:tags r:id="rId5"/>
            </p:custDataLst>
          </p:nvPr>
        </p:nvSpPr>
        <p:spPr>
          <a:xfrm>
            <a:off x="3757930" y="3481070"/>
            <a:ext cx="4838065" cy="1411605"/>
          </a:xfrm>
          <a:prstGeom prst="rect">
            <a:avLst/>
          </a:prstGeom>
          <a:solidFill>
            <a:srgbClr val="C00000"/>
          </a:solidFill>
          <a:extLst>
            <a:ext uri="{909E8E84-426E-40DD-AFC4-6F175D3DCCD1}">
              <a14:hiddenFill xmlns:a14="http://schemas.microsoft.com/office/drawing/2010/main">
                <a:solidFill>
                  <a:sysClr val="window" lastClr="FFFFFF"/>
                </a:solidFill>
              </a14:hiddenFill>
            </a:ext>
          </a:extLst>
        </p:spPr>
        <p:txBody>
          <a:bodyPr wrap="square" rtlCol="0" anchor="t">
            <a:noAutofit/>
          </a:bodyPr>
          <a:p>
            <a:pPr>
              <a:lnSpc>
                <a:spcPct val="125000"/>
              </a:lnSpc>
              <a:spcBef>
                <a:spcPct val="0"/>
              </a:spcBef>
              <a:spcAft>
                <a:spcPct val="0"/>
              </a:spcAft>
            </a:pPr>
            <a:r>
              <a:rPr lang="zh-CN" sz="2200" b="1">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sym typeface="微软雅黑" panose="020B0503020204020204" charset="-122"/>
              </a:rPr>
              <a:t>计划经济：国家统一调控</a:t>
            </a:r>
            <a:r>
              <a:rPr lang="zh-CN" sz="2000" b="1">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sym typeface="微软雅黑" panose="020B0503020204020204" charset="-122"/>
              </a:rPr>
              <a:t>（有形的手）</a:t>
            </a:r>
            <a:endParaRPr lang="zh-CN" sz="2000" b="1">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sym typeface="微软雅黑" panose="020B0503020204020204" charset="-122"/>
            </a:endParaRPr>
          </a:p>
          <a:p>
            <a:pPr>
              <a:lnSpc>
                <a:spcPct val="125000"/>
              </a:lnSpc>
              <a:spcBef>
                <a:spcPct val="0"/>
              </a:spcBef>
              <a:spcAft>
                <a:spcPct val="0"/>
              </a:spcAft>
            </a:pPr>
            <a:r>
              <a:rPr lang="zh-CN" sz="2200" b="1" smtClean="0">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sym typeface="微软雅黑" panose="020B0503020204020204" charset="-122"/>
              </a:rPr>
              <a:t>优</a:t>
            </a:r>
            <a:r>
              <a:rPr lang="zh-CN" sz="2200" b="1">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sym typeface="微软雅黑" panose="020B0503020204020204" charset="-122"/>
              </a:rPr>
              <a:t>点：能高效集中人力、物</a:t>
            </a:r>
            <a:r>
              <a:rPr lang="zh-CN" sz="2200" b="1" smtClean="0">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sym typeface="微软雅黑" panose="020B0503020204020204" charset="-122"/>
              </a:rPr>
              <a:t>力</a:t>
            </a:r>
            <a:r>
              <a:rPr lang="zh-CN" altLang="en-US" sz="2200" b="1" smtClean="0">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sym typeface="微软雅黑" panose="020B0503020204020204" charset="-122"/>
              </a:rPr>
              <a:t>；</a:t>
            </a:r>
            <a:endParaRPr lang="zh-CN" altLang="en-US" sz="2200" b="1" smtClean="0">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sym typeface="微软雅黑" panose="020B0503020204020204" charset="-122"/>
            </a:endParaRPr>
          </a:p>
          <a:p>
            <a:pPr>
              <a:lnSpc>
                <a:spcPct val="125000"/>
              </a:lnSpc>
              <a:spcBef>
                <a:spcPct val="0"/>
              </a:spcBef>
              <a:spcAft>
                <a:spcPct val="0"/>
              </a:spcAft>
            </a:pPr>
            <a:r>
              <a:rPr lang="zh-CN" sz="2200" b="1">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rPr>
              <a:t>缺点</a:t>
            </a:r>
            <a:r>
              <a:rPr lang="zh-CN" sz="2200" b="1">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sym typeface="微软雅黑" panose="020B0503020204020204" charset="-122"/>
              </a:rPr>
              <a:t>：死板僵化。</a:t>
            </a:r>
            <a:endParaRPr lang="zh-CN" sz="2200" b="1">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endParaRPr>
          </a:p>
          <a:p>
            <a:pPr>
              <a:lnSpc>
                <a:spcPct val="125000"/>
              </a:lnSpc>
              <a:spcBef>
                <a:spcPct val="0"/>
              </a:spcBef>
              <a:spcAft>
                <a:spcPct val="0"/>
              </a:spcAft>
            </a:pPr>
            <a:endParaRPr lang="zh-CN" altLang="en-US" sz="2200" b="1" smtClean="0">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sym typeface="微软雅黑" panose="020B0503020204020204" charset="-122"/>
            </a:endParaRPr>
          </a:p>
        </p:txBody>
      </p:sp>
      <p:sp>
        <p:nvSpPr>
          <p:cNvPr id="30" name="文本框 29"/>
          <p:cNvSpPr txBox="1"/>
          <p:nvPr>
            <p:custDataLst>
              <p:tags r:id="rId6"/>
            </p:custDataLst>
          </p:nvPr>
        </p:nvSpPr>
        <p:spPr>
          <a:xfrm>
            <a:off x="3771265" y="5070475"/>
            <a:ext cx="4828540" cy="1525905"/>
          </a:xfrm>
          <a:prstGeom prst="rect">
            <a:avLst/>
          </a:prstGeom>
          <a:solidFill>
            <a:srgbClr val="C00000"/>
          </a:solidFill>
          <a:extLst>
            <a:ext uri="{909E8E84-426E-40DD-AFC4-6F175D3DCCD1}">
              <a14:hiddenFill xmlns:a14="http://schemas.microsoft.com/office/drawing/2010/main">
                <a:solidFill>
                  <a:sysClr val="window" lastClr="FFFFFF"/>
                </a:solidFill>
              </a14:hiddenFill>
            </a:ext>
          </a:extLst>
        </p:spPr>
        <p:txBody>
          <a:bodyPr wrap="square" rtlCol="0" anchor="t">
            <a:noAutofit/>
          </a:bodyPr>
          <a:p>
            <a:pPr>
              <a:lnSpc>
                <a:spcPct val="135000"/>
              </a:lnSpc>
              <a:spcBef>
                <a:spcPct val="0"/>
              </a:spcBef>
              <a:spcAft>
                <a:spcPct val="0"/>
              </a:spcAft>
            </a:pPr>
            <a:r>
              <a:rPr lang="zh-CN" sz="2200" b="1">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sym typeface="微软雅黑" panose="020B0503020204020204" charset="-122"/>
              </a:rPr>
              <a:t>市场经济：市场进行调节</a:t>
            </a:r>
            <a:r>
              <a:rPr lang="zh-CN" sz="2000" b="1">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sym typeface="微软雅黑" panose="020B0503020204020204" charset="-122"/>
              </a:rPr>
              <a:t>（无形的手）</a:t>
            </a:r>
            <a:endParaRPr lang="zh-CN" sz="2200" b="1">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sym typeface="微软雅黑" panose="020B0503020204020204" charset="-122"/>
            </a:endParaRPr>
          </a:p>
          <a:p>
            <a:pPr>
              <a:lnSpc>
                <a:spcPct val="135000"/>
              </a:lnSpc>
              <a:spcBef>
                <a:spcPct val="0"/>
              </a:spcBef>
              <a:spcAft>
                <a:spcPct val="0"/>
              </a:spcAft>
            </a:pPr>
            <a:r>
              <a:rPr lang="zh-CN" sz="2200" b="1">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sym typeface="微软雅黑" panose="020B0503020204020204" charset="-122"/>
              </a:rPr>
              <a:t>优点：市场调节能刺激企业活力；</a:t>
            </a:r>
            <a:endParaRPr lang="zh-CN" sz="2200" b="1">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sym typeface="微软雅黑" panose="020B0503020204020204" charset="-122"/>
            </a:endParaRPr>
          </a:p>
          <a:p>
            <a:pPr>
              <a:lnSpc>
                <a:spcPct val="135000"/>
              </a:lnSpc>
              <a:spcBef>
                <a:spcPct val="0"/>
              </a:spcBef>
              <a:spcAft>
                <a:spcPct val="0"/>
              </a:spcAft>
            </a:pPr>
            <a:r>
              <a:rPr lang="zh-CN" sz="2200" b="1">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sym typeface="微软雅黑" panose="020B0503020204020204" charset="-122"/>
              </a:rPr>
              <a:t>缺点：忽视社会总体效益，无法宏观调控。</a:t>
            </a:r>
            <a:endParaRPr lang="zh-CN" sz="2200" b="1">
              <a:solidFill>
                <a:schemeClr val="accent4">
                  <a:lumMod val="40000"/>
                  <a:lumOff val="60000"/>
                </a:schemeClr>
              </a:solidFill>
              <a:latin typeface="江西拙楷" panose="02010600040101010101" charset="-122"/>
              <a:ea typeface="江西拙楷" panose="02010600040101010101" charset="-122"/>
              <a:cs typeface="华文中宋" panose="02010600040101010101" pitchFamily="2" charset="-122"/>
              <a:sym typeface="微软雅黑" panose="020B0503020204020204" charset="-122"/>
            </a:endParaRPr>
          </a:p>
        </p:txBody>
      </p:sp>
      <p:grpSp>
        <p:nvGrpSpPr>
          <p:cNvPr id="31" name="组合 30"/>
          <p:cNvGrpSpPr/>
          <p:nvPr>
            <p:custDataLst>
              <p:tags r:id="rId7"/>
            </p:custDataLst>
          </p:nvPr>
        </p:nvGrpSpPr>
        <p:grpSpPr>
          <a:xfrm>
            <a:off x="177800" y="3503930"/>
            <a:ext cx="3511550" cy="3091815"/>
            <a:chOff x="266" y="5530"/>
            <a:chExt cx="5530" cy="4869"/>
          </a:xfrm>
        </p:grpSpPr>
        <p:pic>
          <p:nvPicPr>
            <p:cNvPr id="32" name="图片 31"/>
            <p:cNvPicPr>
              <a:picLocks noChangeAspect="1"/>
            </p:cNvPicPr>
            <p:nvPr>
              <p:custDataLst>
                <p:tags r:id="rId8"/>
              </p:custDataLst>
            </p:nvPr>
          </p:nvPicPr>
          <p:blipFill>
            <a:blip r:embed="rId9"/>
            <a:stretch>
              <a:fillRect/>
            </a:stretch>
          </p:blipFill>
          <p:spPr>
            <a:xfrm>
              <a:off x="266" y="5530"/>
              <a:ext cx="5517" cy="4263"/>
            </a:xfrm>
            <a:prstGeom prst="rect">
              <a:avLst/>
            </a:prstGeom>
          </p:spPr>
        </p:pic>
        <p:sp>
          <p:nvSpPr>
            <p:cNvPr id="33" name="文本框 32"/>
            <p:cNvSpPr txBox="1"/>
            <p:nvPr>
              <p:custDataLst>
                <p:tags r:id="rId10"/>
              </p:custDataLst>
            </p:nvPr>
          </p:nvSpPr>
          <p:spPr>
            <a:xfrm>
              <a:off x="266" y="9771"/>
              <a:ext cx="5531" cy="628"/>
            </a:xfrm>
            <a:prstGeom prst="rect">
              <a:avLst/>
            </a:prstGeom>
            <a:solidFill>
              <a:sysClr val="window" lastClr="FFFFFF"/>
            </a:solidFill>
          </p:spPr>
          <p:txBody>
            <a:bodyPr wrap="square" rtlCol="0">
              <a:spAutoFit/>
            </a:bodyPr>
            <a:p>
              <a:pPr algn="ctr"/>
              <a:r>
                <a:rPr lang="zh-CN" altLang="en-US" sz="2000">
                  <a:latin typeface="仿宋" panose="02010609060101010101" charset="-122"/>
                  <a:ea typeface="仿宋" panose="02010609060101010101" charset="-122"/>
                </a:rPr>
                <a:t>计划经济的表现</a:t>
              </a:r>
              <a:endParaRPr lang="zh-CN" altLang="en-US" sz="2000">
                <a:latin typeface="仿宋" panose="02010609060101010101" charset="-122"/>
                <a:ea typeface="仿宋" panose="02010609060101010101" charset="-122"/>
              </a:endParaRPr>
            </a:p>
          </p:txBody>
        </p:sp>
      </p:grpSp>
      <p:grpSp>
        <p:nvGrpSpPr>
          <p:cNvPr id="34" name="组合 33"/>
          <p:cNvGrpSpPr/>
          <p:nvPr>
            <p:custDataLst>
              <p:tags r:id="rId11"/>
            </p:custDataLst>
          </p:nvPr>
        </p:nvGrpSpPr>
        <p:grpSpPr>
          <a:xfrm>
            <a:off x="8681085" y="3481070"/>
            <a:ext cx="3283585" cy="3129280"/>
            <a:chOff x="13671" y="5395"/>
            <a:chExt cx="5458" cy="4713"/>
          </a:xfrm>
        </p:grpSpPr>
        <p:pic>
          <p:nvPicPr>
            <p:cNvPr id="35" name="图片 34"/>
            <p:cNvPicPr>
              <a:picLocks noChangeAspect="1"/>
            </p:cNvPicPr>
            <p:nvPr>
              <p:custDataLst>
                <p:tags r:id="rId12"/>
              </p:custDataLst>
            </p:nvPr>
          </p:nvPicPr>
          <p:blipFill>
            <a:blip r:embed="rId13"/>
            <a:stretch>
              <a:fillRect/>
            </a:stretch>
          </p:blipFill>
          <p:spPr>
            <a:xfrm>
              <a:off x="13672" y="5395"/>
              <a:ext cx="5457" cy="4112"/>
            </a:xfrm>
            <a:prstGeom prst="rect">
              <a:avLst/>
            </a:prstGeom>
          </p:spPr>
        </p:pic>
        <p:sp>
          <p:nvSpPr>
            <p:cNvPr id="36" name="文本框 35"/>
            <p:cNvSpPr txBox="1"/>
            <p:nvPr>
              <p:custDataLst>
                <p:tags r:id="rId14"/>
              </p:custDataLst>
            </p:nvPr>
          </p:nvSpPr>
          <p:spPr>
            <a:xfrm>
              <a:off x="13671" y="9507"/>
              <a:ext cx="5338" cy="601"/>
            </a:xfrm>
            <a:prstGeom prst="rect">
              <a:avLst/>
            </a:prstGeom>
            <a:solidFill>
              <a:sysClr val="window" lastClr="FFFFFF"/>
            </a:solidFill>
          </p:spPr>
          <p:txBody>
            <a:bodyPr wrap="square" rtlCol="0">
              <a:spAutoFit/>
            </a:bodyPr>
            <a:p>
              <a:pPr algn="ctr"/>
              <a:r>
                <a:rPr lang="zh-CN" altLang="en-US" sz="2000">
                  <a:latin typeface="仿宋" panose="02010609060101010101" charset="-122"/>
                  <a:ea typeface="仿宋" panose="02010609060101010101" charset="-122"/>
                </a:rPr>
                <a:t>市场经济的表现</a:t>
              </a:r>
              <a:endParaRPr lang="zh-CN" altLang="en-US" sz="2000">
                <a:latin typeface="仿宋" panose="02010609060101010101" charset="-122"/>
                <a:ea typeface="仿宋" panose="02010609060101010101" charset="-122"/>
              </a:endParaRPr>
            </a:p>
          </p:txBody>
        </p:sp>
      </p:grpSp>
      <p:sp>
        <p:nvSpPr>
          <p:cNvPr id="37" name="矩形 36"/>
          <p:cNvSpPr/>
          <p:nvPr>
            <p:custDataLst>
              <p:tags r:id="rId15"/>
            </p:custDataLst>
          </p:nvPr>
        </p:nvSpPr>
        <p:spPr>
          <a:xfrm>
            <a:off x="192405" y="720090"/>
            <a:ext cx="2006600" cy="516255"/>
          </a:xfrm>
          <a:prstGeom prst="rect">
            <a:avLst/>
          </a:prstGeom>
          <a:solidFill>
            <a:srgbClr val="C00000"/>
          </a:solidFill>
          <a:ln w="12700" cap="flat" cmpd="sng" algn="ctr">
            <a:solidFill>
              <a:srgbClr val="4874CB">
                <a:lumMod val="75000"/>
              </a:srgbClr>
            </a:solidFill>
            <a:prstDash val="solid"/>
            <a:miter lim="800000"/>
          </a:ln>
          <a:effectLst/>
        </p:spPr>
        <p:txBody>
          <a:bodyPr rtlCol="0" anchor="ctr"/>
          <a:p>
            <a:pPr algn="l"/>
            <a:r>
              <a:rPr lang="zh-CN" sz="2800" b="1">
                <a:solidFill>
                  <a:sysClr val="window" lastClr="FFFFFF"/>
                </a:solidFill>
                <a:latin typeface="仿宋" panose="02010609060101010101" charset="-122"/>
                <a:ea typeface="仿宋" panose="02010609060101010101" charset="-122"/>
                <a:cs typeface="汉仪昌黎宋刻本原版W" panose="00020600040101010101" charset="-122"/>
              </a:rPr>
              <a:t>知识拓展</a:t>
            </a:r>
            <a:r>
              <a:rPr lang="zh-CN" altLang="en-US" sz="2800" b="1">
                <a:solidFill>
                  <a:sysClr val="window" lastClr="FFFFFF"/>
                </a:solidFill>
                <a:latin typeface="仿宋" panose="02010609060101010101" charset="-122"/>
                <a:ea typeface="仿宋" panose="02010609060101010101" charset="-122"/>
                <a:cs typeface="汉仪昌黎宋刻本原版W" panose="00020600040101010101" charset="-122"/>
              </a:rPr>
              <a:t>：</a:t>
            </a:r>
            <a:endParaRPr lang="zh-CN" altLang="en-US" sz="2800" b="1">
              <a:solidFill>
                <a:sysClr val="window" lastClr="FFFFFF"/>
              </a:solidFill>
              <a:latin typeface="仿宋" panose="02010609060101010101" charset="-122"/>
              <a:ea typeface="仿宋" panose="02010609060101010101" charset="-122"/>
              <a:cs typeface="汉仪昌黎宋刻本原版W" panose="00020600040101010101" charset="-122"/>
            </a:endParaRPr>
          </a:p>
        </p:txBody>
      </p:sp>
      <p:sp>
        <p:nvSpPr>
          <p:cNvPr id="38" name="文本框 37"/>
          <p:cNvSpPr txBox="1"/>
          <p:nvPr>
            <p:custDataLst>
              <p:tags r:id="rId16"/>
            </p:custDataLst>
          </p:nvPr>
        </p:nvSpPr>
        <p:spPr>
          <a:xfrm>
            <a:off x="2323465" y="794385"/>
            <a:ext cx="3610610" cy="386080"/>
          </a:xfrm>
          <a:prstGeom prst="rect">
            <a:avLst/>
          </a:prstGeom>
          <a:noFill/>
          <a:ln w="12700" cmpd="sng">
            <a:solidFill>
              <a:srgbClr val="00B0F0"/>
            </a:solidFill>
            <a:prstDash val="solid"/>
          </a:ln>
        </p:spPr>
        <p:txBody>
          <a:bodyPr wrap="square" rtlCol="0">
            <a:spAutoFit/>
          </a:bodyPr>
          <a:p>
            <a:pPr indent="0" algn="l">
              <a:lnSpc>
                <a:spcPct val="80000"/>
              </a:lnSpc>
              <a:buFont typeface="Wingdings" panose="05000000000000000000" pitchFamily="2" charset="2"/>
              <a:buNone/>
            </a:pPr>
            <a:r>
              <a:rPr lang="en-US" altLang="zh-CN" sz="2400" b="1" smtClean="0">
                <a:latin typeface="仿宋" panose="02010609060101010101" charset="-122"/>
                <a:ea typeface="仿宋" panose="02010609060101010101" charset="-122"/>
                <a:cs typeface="仿宋" panose="02010609060101010101" charset="-122"/>
                <a:sym typeface="+mn-ea"/>
              </a:rPr>
              <a:t> </a:t>
            </a:r>
            <a:r>
              <a:rPr lang="zh-CN" altLang="en-US" sz="2400" b="1" smtClean="0">
                <a:latin typeface="仿宋" panose="02010609060101010101" charset="-122"/>
                <a:ea typeface="仿宋" panose="02010609060101010101" charset="-122"/>
                <a:cs typeface="仿宋" panose="02010609060101010101" charset="-122"/>
                <a:sym typeface="微软雅黑" panose="020B0503020204020204" charset="-122"/>
              </a:rPr>
              <a:t>计划经济与市场经济</a:t>
            </a:r>
            <a:endParaRPr lang="zh-CN" altLang="en-US" sz="2400" b="1" smtClean="0">
              <a:latin typeface="仿宋" panose="02010609060101010101" charset="-122"/>
              <a:ea typeface="仿宋" panose="02010609060101010101" charset="-122"/>
              <a:cs typeface="仿宋" panose="02010609060101010101" charset="-122"/>
              <a:sym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0" grpId="0" animBg="1"/>
      <p:bldP spid="30" grpId="1" animBg="1"/>
      <p:bldP spid="21" grpId="0" animBg="1"/>
      <p:bldP spid="21"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5" name="矩形 4"/>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sz="2800">
                <a:solidFill>
                  <a:sysClr val="window" lastClr="FFFFFF"/>
                </a:solidFill>
                <a:latin typeface="楷体" panose="02010609060101010101" charset="-122"/>
                <a:ea typeface="楷体" panose="02010609060101010101" charset="-122"/>
                <a:cs typeface="楷体" panose="02010609060101010101" charset="-122"/>
              </a:rPr>
              <a:t>壹·</a:t>
            </a:r>
            <a:r>
              <a:rPr lang="zh-CN" altLang="en-US" sz="2800">
                <a:solidFill>
                  <a:sysClr val="window" lastClr="FFFFFF"/>
                </a:solidFill>
                <a:latin typeface="楷体" panose="02010609060101010101" charset="-122"/>
                <a:ea typeface="楷体" panose="02010609060101010101" charset="-122"/>
                <a:cs typeface="楷体" panose="02010609060101010101" charset="-122"/>
              </a:rPr>
              <a:t>建立社会主义市场经济体制</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sp>
        <p:nvSpPr>
          <p:cNvPr id="6" name="文本框 5"/>
          <p:cNvSpPr txBox="1"/>
          <p:nvPr>
            <p:custDataLst>
              <p:tags r:id="rId3"/>
            </p:custDataLst>
          </p:nvPr>
        </p:nvSpPr>
        <p:spPr>
          <a:xfrm>
            <a:off x="143510" y="732155"/>
            <a:ext cx="1522095" cy="460375"/>
          </a:xfrm>
          <a:prstGeom prst="rect">
            <a:avLst/>
          </a:prstGeom>
          <a:solidFill>
            <a:schemeClr val="bg1"/>
          </a:solidFill>
          <a:ln>
            <a:solidFill>
              <a:srgbClr val="9A5454"/>
            </a:solidFill>
          </a:ln>
        </p:spPr>
        <p:txBody>
          <a:bodyPr wrap="square" rtlCol="0">
            <a:spAutoFit/>
          </a:bodyPr>
          <a:lstStyle/>
          <a:p>
            <a:r>
              <a:rPr lang="en-US" sz="2400">
                <a:solidFill>
                  <a:srgbClr val="9A5454"/>
                </a:solidFill>
                <a:latin typeface="楷体" panose="02010609060101010101" charset="-122"/>
                <a:ea typeface="楷体" panose="02010609060101010101" charset="-122"/>
                <a:cs typeface="楷体" panose="02010609060101010101" charset="-122"/>
              </a:rPr>
              <a:t>4.</a:t>
            </a:r>
            <a:r>
              <a:rPr lang="zh-CN" altLang="en-US" sz="2400">
                <a:solidFill>
                  <a:srgbClr val="9A5454"/>
                </a:solidFill>
                <a:latin typeface="楷体" panose="02010609060101010101" charset="-122"/>
                <a:ea typeface="楷体" panose="02010609060101010101" charset="-122"/>
                <a:cs typeface="楷体" panose="02010609060101010101" charset="-122"/>
              </a:rPr>
              <a:t>意义</a:t>
            </a:r>
            <a:r>
              <a:rPr lang="zh-CN" altLang="en-US" sz="2400">
                <a:solidFill>
                  <a:srgbClr val="9A5454"/>
                </a:solidFill>
                <a:latin typeface="楷体" panose="02010609060101010101" charset="-122"/>
                <a:ea typeface="楷体" panose="02010609060101010101" charset="-122"/>
                <a:cs typeface="楷体" panose="02010609060101010101" charset="-122"/>
              </a:rPr>
              <a:t>：</a:t>
            </a:r>
            <a:endParaRPr lang="zh-CN" altLang="en-US" sz="2400">
              <a:solidFill>
                <a:srgbClr val="9A5454"/>
              </a:solidFill>
              <a:latin typeface="楷体" panose="02010609060101010101" charset="-122"/>
              <a:ea typeface="楷体" panose="02010609060101010101" charset="-122"/>
              <a:cs typeface="楷体" panose="02010609060101010101" charset="-122"/>
            </a:endParaRPr>
          </a:p>
        </p:txBody>
      </p:sp>
      <p:grpSp>
        <p:nvGrpSpPr>
          <p:cNvPr id="4" name="组合 26"/>
          <p:cNvGrpSpPr/>
          <p:nvPr>
            <p:custDataLst>
              <p:tags r:id="rId4"/>
            </p:custDataLst>
          </p:nvPr>
        </p:nvGrpSpPr>
        <p:grpSpPr>
          <a:xfrm>
            <a:off x="5410200" y="1353185"/>
            <a:ext cx="3248025" cy="4156710"/>
            <a:chOff x="0" y="0"/>
            <a:chExt cx="8663004" cy="3184497"/>
          </a:xfrm>
        </p:grpSpPr>
        <p:pic>
          <p:nvPicPr>
            <p:cNvPr id="59394" name="Picture 4" descr="https://timgsa.baidu.com/timg?image&amp;quality=80&amp;size=b9999_10000&amp;sec=1494790085893&amp;di=a31f35a9b1a19552b62e7a1afbebe568&amp;imgtype=0&amp;src=http%3A%2F%2Fpic1.997788.com%2Fpic_search%2F00%2F08%2F82%2F35%2Fse8823589.jpg"/>
            <p:cNvPicPr>
              <a:picLocks noChangeAspect="1"/>
            </p:cNvPicPr>
            <p:nvPr>
              <p:custDataLst>
                <p:tags r:id="rId5"/>
              </p:custDataLst>
            </p:nvPr>
          </p:nvPicPr>
          <p:blipFill>
            <a:blip r:embed="rId6"/>
            <a:stretch>
              <a:fillRect/>
            </a:stretch>
          </p:blipFill>
          <p:spPr>
            <a:xfrm>
              <a:off x="0" y="0"/>
              <a:ext cx="8663004" cy="3184497"/>
            </a:xfrm>
            <a:prstGeom prst="rect">
              <a:avLst/>
            </a:prstGeom>
            <a:noFill/>
            <a:ln w="9525">
              <a:noFill/>
            </a:ln>
          </p:spPr>
        </p:pic>
        <p:pic>
          <p:nvPicPr>
            <p:cNvPr id="59395" name="Picture 7" descr="C:\Users\Administrator\AppData\Roaming\Tencent\Users\793302022\QQ\WinTemp\RichOle\1)9OJLNFXP}A%G}NBNA_2RS.png"/>
            <p:cNvPicPr>
              <a:picLocks noChangeAspect="1"/>
            </p:cNvPicPr>
            <p:nvPr>
              <p:custDataLst>
                <p:tags r:id="rId7"/>
              </p:custDataLst>
            </p:nvPr>
          </p:nvPicPr>
          <p:blipFill>
            <a:blip r:embed="rId8"/>
            <a:stretch>
              <a:fillRect/>
            </a:stretch>
          </p:blipFill>
          <p:spPr>
            <a:xfrm>
              <a:off x="76200" y="76200"/>
              <a:ext cx="3014663" cy="228600"/>
            </a:xfrm>
            <a:prstGeom prst="rect">
              <a:avLst/>
            </a:prstGeom>
            <a:noFill/>
            <a:ln w="9525">
              <a:noFill/>
            </a:ln>
          </p:spPr>
        </p:pic>
      </p:grpSp>
      <p:pic>
        <p:nvPicPr>
          <p:cNvPr id="8" name="Picture 4"/>
          <p:cNvPicPr>
            <a:picLocks noChangeAspect="1"/>
          </p:cNvPicPr>
          <p:nvPr>
            <p:custDataLst>
              <p:tags r:id="rId9"/>
            </p:custDataLst>
          </p:nvPr>
        </p:nvPicPr>
        <p:blipFill>
          <a:blip r:embed="rId10"/>
          <a:stretch>
            <a:fillRect/>
          </a:stretch>
        </p:blipFill>
        <p:spPr>
          <a:xfrm>
            <a:off x="8838565" y="1353185"/>
            <a:ext cx="3199765" cy="4156710"/>
          </a:xfrm>
          <a:prstGeom prst="rect">
            <a:avLst/>
          </a:prstGeom>
          <a:noFill/>
          <a:ln w="9525">
            <a:noFill/>
          </a:ln>
        </p:spPr>
      </p:pic>
      <p:sp>
        <p:nvSpPr>
          <p:cNvPr id="59407" name="文本框 15"/>
          <p:cNvSpPr txBox="1"/>
          <p:nvPr>
            <p:custDataLst>
              <p:tags r:id="rId11"/>
            </p:custDataLst>
          </p:nvPr>
        </p:nvSpPr>
        <p:spPr>
          <a:xfrm>
            <a:off x="7564755" y="5049520"/>
            <a:ext cx="2141220" cy="460375"/>
          </a:xfrm>
          <a:prstGeom prst="rect">
            <a:avLst/>
          </a:prstGeom>
          <a:solidFill>
            <a:sysClr val="window" lastClr="FFFFFF"/>
          </a:solidFill>
          <a:ln w="9525">
            <a:noFill/>
          </a:ln>
        </p:spPr>
        <p:txBody>
          <a:bodyPr wrap="square" anchor="t">
            <a:spAutoFit/>
          </a:bodyPr>
          <a:p>
            <a:pPr algn="ctr"/>
            <a:r>
              <a:rPr lang="zh-CN" altLang="en-US" sz="2400">
                <a:latin typeface="楷体" panose="02010609060101010101" charset="-122"/>
                <a:ea typeface="楷体" panose="02010609060101010101" charset="-122"/>
              </a:rPr>
              <a:t>从凭票到自选</a:t>
            </a:r>
            <a:endParaRPr lang="zh-CN" altLang="en-US" sz="2400">
              <a:latin typeface="楷体" panose="02010609060101010101" charset="-122"/>
              <a:ea typeface="楷体" panose="02010609060101010101" charset="-122"/>
            </a:endParaRPr>
          </a:p>
        </p:txBody>
      </p:sp>
      <p:pic>
        <p:nvPicPr>
          <p:cNvPr id="46" name="图片 45"/>
          <p:cNvPicPr>
            <a:picLocks noChangeAspect="1"/>
          </p:cNvPicPr>
          <p:nvPr>
            <p:custDataLst>
              <p:tags r:id="rId12"/>
            </p:custDataLst>
          </p:nvPr>
        </p:nvPicPr>
        <p:blipFill>
          <a:blip r:embed="rId13"/>
          <a:srcRect t="6000" r="28819"/>
          <a:stretch>
            <a:fillRect/>
          </a:stretch>
        </p:blipFill>
        <p:spPr>
          <a:xfrm>
            <a:off x="173355" y="1353185"/>
            <a:ext cx="5163820" cy="4156710"/>
          </a:xfrm>
          <a:prstGeom prst="rect">
            <a:avLst/>
          </a:prstGeom>
          <a:ln>
            <a:noFill/>
          </a:ln>
          <a:effectLst/>
        </p:spPr>
      </p:pic>
      <p:sp>
        <p:nvSpPr>
          <p:cNvPr id="10" name="文本框 9"/>
          <p:cNvSpPr txBox="1"/>
          <p:nvPr/>
        </p:nvSpPr>
        <p:spPr>
          <a:xfrm>
            <a:off x="173355" y="5589270"/>
            <a:ext cx="11864340" cy="1076325"/>
          </a:xfrm>
          <a:prstGeom prst="rect">
            <a:avLst/>
          </a:prstGeom>
          <a:solidFill>
            <a:srgbClr val="C00000"/>
          </a:solidFill>
        </p:spPr>
        <p:txBody>
          <a:bodyPr wrap="square" rtlCol="0" anchor="t">
            <a:spAutoFit/>
          </a:bodyPr>
          <a:p>
            <a:pPr defTabSz="266700"/>
            <a:r>
              <a:rPr lang="zh-CN" altLang="en-US" sz="3200">
                <a:solidFill>
                  <a:schemeClr val="accent4">
                    <a:lumMod val="40000"/>
                    <a:lumOff val="60000"/>
                  </a:schemeClr>
                </a:solidFill>
                <a:latin typeface="江西拙楷" panose="02010600040101010101" charset="-122"/>
                <a:ea typeface="江西拙楷" panose="02010600040101010101" charset="-122"/>
                <a:cs typeface="江西拙楷" panose="02010600040101010101" charset="-122"/>
                <a:sym typeface="+mn-ea"/>
              </a:rPr>
              <a:t>意义：建立社会主义市场经济体制，是中国共产党的伟大创举，</a:t>
            </a:r>
            <a:r>
              <a:rPr lang="en-US" altLang="zh-CN" sz="3200">
                <a:solidFill>
                  <a:schemeClr val="accent4">
                    <a:lumMod val="40000"/>
                    <a:lumOff val="60000"/>
                  </a:schemeClr>
                </a:solidFill>
                <a:latin typeface="江西拙楷" panose="02010600040101010101" charset="-122"/>
                <a:ea typeface="江西拙楷" panose="02010600040101010101" charset="-122"/>
                <a:cs typeface="江西拙楷" panose="02010600040101010101" charset="-122"/>
                <a:sym typeface="+mn-ea"/>
              </a:rPr>
              <a:t> </a:t>
            </a:r>
            <a:r>
              <a:rPr lang="zh-CN" altLang="en-US" sz="3200">
                <a:solidFill>
                  <a:schemeClr val="accent4">
                    <a:lumMod val="40000"/>
                    <a:lumOff val="60000"/>
                  </a:schemeClr>
                </a:solidFill>
                <a:latin typeface="江西拙楷" panose="02010600040101010101" charset="-122"/>
                <a:ea typeface="江西拙楷" panose="02010600040101010101" charset="-122"/>
                <a:cs typeface="江西拙楷" panose="02010600040101010101" charset="-122"/>
                <a:sym typeface="+mn-ea"/>
              </a:rPr>
              <a:t>对我国改革开放和经济社会发展具有极其重要的作用。</a:t>
            </a:r>
            <a:endParaRPr lang="zh-CN" altLang="en-US" sz="3200">
              <a:solidFill>
                <a:schemeClr val="accent4">
                  <a:lumMod val="40000"/>
                  <a:lumOff val="60000"/>
                </a:schemeClr>
              </a:solidFill>
              <a:latin typeface="江西拙楷" panose="02010600040101010101" charset="-122"/>
              <a:ea typeface="江西拙楷" panose="02010600040101010101" charset="-122"/>
              <a:cs typeface="江西拙楷" panose="0201060004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10" name="矩形 9"/>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sz="2800">
                <a:solidFill>
                  <a:sysClr val="window" lastClr="FFFFFF"/>
                </a:solidFill>
                <a:latin typeface="楷体" panose="02010609060101010101" charset="-122"/>
                <a:ea typeface="楷体" panose="02010609060101010101" charset="-122"/>
                <a:cs typeface="楷体" panose="02010609060101010101" charset="-122"/>
              </a:rPr>
              <a:t>壹·</a:t>
            </a:r>
            <a:r>
              <a:rPr lang="zh-CN" altLang="en-US" sz="2800">
                <a:solidFill>
                  <a:sysClr val="window" lastClr="FFFFFF"/>
                </a:solidFill>
                <a:latin typeface="楷体" panose="02010609060101010101" charset="-122"/>
                <a:ea typeface="楷体" panose="02010609060101010101" charset="-122"/>
                <a:cs typeface="楷体" panose="02010609060101010101" charset="-122"/>
              </a:rPr>
              <a:t>建立社会主义市场经济体制</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cxnSp>
        <p:nvCxnSpPr>
          <p:cNvPr id="6" name="直接连接符 5"/>
          <p:cNvCxnSpPr/>
          <p:nvPr>
            <p:custDataLst>
              <p:tags r:id="rId1"/>
            </p:custDataLst>
          </p:nvPr>
        </p:nvCxnSpPr>
        <p:spPr>
          <a:xfrm flipV="1">
            <a:off x="3846195" y="5140325"/>
            <a:ext cx="506095" cy="1064895"/>
          </a:xfrm>
          <a:prstGeom prst="line">
            <a:avLst/>
          </a:prstGeom>
          <a:ln w="25400" cap="rnd">
            <a:solidFill>
              <a:srgbClr val="000000">
                <a:lumMod val="85000"/>
                <a:lumOff val="15000"/>
                <a:alpha val="20000"/>
              </a:srgbClr>
            </a:solidFill>
            <a:round/>
          </a:ln>
        </p:spPr>
        <p:style>
          <a:lnRef idx="2">
            <a:srgbClr val="F35B44"/>
          </a:lnRef>
          <a:fillRef idx="0">
            <a:srgbClr val="FFFFFF"/>
          </a:fillRef>
          <a:effectRef idx="0">
            <a:srgbClr val="FFFFFF"/>
          </a:effectRef>
          <a:fontRef idx="minor">
            <a:srgbClr val="000000"/>
          </a:fontRef>
        </p:style>
      </p:cxnSp>
      <p:cxnSp>
        <p:nvCxnSpPr>
          <p:cNvPr id="8" name="直接连接符 7"/>
          <p:cNvCxnSpPr/>
          <p:nvPr>
            <p:custDataLst>
              <p:tags r:id="rId2"/>
            </p:custDataLst>
          </p:nvPr>
        </p:nvCxnSpPr>
        <p:spPr>
          <a:xfrm flipV="1">
            <a:off x="7661910" y="4072255"/>
            <a:ext cx="473075" cy="1019810"/>
          </a:xfrm>
          <a:prstGeom prst="line">
            <a:avLst/>
          </a:prstGeom>
          <a:ln w="25400" cap="rnd">
            <a:solidFill>
              <a:srgbClr val="000000">
                <a:lumMod val="85000"/>
                <a:lumOff val="15000"/>
                <a:alpha val="20000"/>
              </a:srgbClr>
            </a:solidFill>
            <a:round/>
          </a:ln>
        </p:spPr>
        <p:style>
          <a:lnRef idx="2">
            <a:srgbClr val="F35B44"/>
          </a:lnRef>
          <a:fillRef idx="0">
            <a:srgbClr val="FFFFFF"/>
          </a:fillRef>
          <a:effectRef idx="0">
            <a:srgbClr val="FFFFFF"/>
          </a:effectRef>
          <a:fontRef idx="minor">
            <a:srgbClr val="000000"/>
          </a:fontRef>
        </p:style>
      </p:cxnSp>
      <p:sp>
        <p:nvSpPr>
          <p:cNvPr id="13" name="文本框 12"/>
          <p:cNvSpPr txBox="1"/>
          <p:nvPr>
            <p:custDataLst>
              <p:tags r:id="rId3"/>
            </p:custDataLst>
          </p:nvPr>
        </p:nvSpPr>
        <p:spPr>
          <a:xfrm>
            <a:off x="492760" y="4573905"/>
            <a:ext cx="3562985" cy="1539240"/>
          </a:xfrm>
          <a:prstGeom prst="rect">
            <a:avLst/>
          </a:prstGeom>
          <a:noFill/>
        </p:spPr>
        <p:txBody>
          <a:bodyPr wrap="square" lIns="0" tIns="0" rIns="0" bIns="0" rtlCol="0" anchor="b" anchorCtr="0">
            <a:noAutofit/>
          </a:bodyPr>
          <a:lstStyle/>
          <a:p>
            <a:pPr algn="l"/>
            <a:r>
              <a:rPr lang="zh-CN" altLang="en-US" sz="2800"/>
              <a:t>农村先行：</a:t>
            </a:r>
            <a:endParaRPr lang="zh-CN" altLang="en-US" sz="2800"/>
          </a:p>
          <a:p>
            <a:pPr algn="l">
              <a:buClrTx/>
              <a:buSzTx/>
              <a:buFontTx/>
            </a:pPr>
            <a:r>
              <a:rPr lang="zh-CN" altLang="en-US" sz="2800">
                <a:latin typeface="楷体" panose="02010609060101010101" charset="-122"/>
                <a:ea typeface="楷体" panose="02010609060101010101" charset="-122"/>
              </a:rPr>
              <a:t>家庭联产承包责任制</a:t>
            </a:r>
            <a:endParaRPr lang="zh-CN" altLang="en-US" sz="2800">
              <a:latin typeface="楷体" panose="02010609060101010101" charset="-122"/>
              <a:ea typeface="楷体" panose="02010609060101010101" charset="-122"/>
            </a:endParaRPr>
          </a:p>
        </p:txBody>
      </p:sp>
      <p:sp>
        <p:nvSpPr>
          <p:cNvPr id="14" name="文本框 13"/>
          <p:cNvSpPr txBox="1"/>
          <p:nvPr>
            <p:custDataLst>
              <p:tags r:id="rId4"/>
            </p:custDataLst>
          </p:nvPr>
        </p:nvSpPr>
        <p:spPr>
          <a:xfrm>
            <a:off x="4345305" y="3608705"/>
            <a:ext cx="3339465" cy="1405890"/>
          </a:xfrm>
          <a:prstGeom prst="rect">
            <a:avLst/>
          </a:prstGeom>
          <a:noFill/>
        </p:spPr>
        <p:txBody>
          <a:bodyPr wrap="square" lIns="0" tIns="0" rIns="0" bIns="0" rtlCol="0" anchor="b" anchorCtr="0">
            <a:noAutofit/>
          </a:bodyPr>
          <a:lstStyle/>
          <a:p>
            <a:pPr algn="l"/>
            <a:r>
              <a:rPr lang="zh-CN" altLang="en-US" sz="2800"/>
              <a:t>改革深化：</a:t>
            </a:r>
            <a:endParaRPr lang="zh-CN" altLang="en-US" sz="2800"/>
          </a:p>
          <a:p>
            <a:pPr algn="l"/>
            <a:r>
              <a:rPr lang="zh-CN" altLang="en-US" sz="2800">
                <a:latin typeface="楷体" panose="02010609060101010101" charset="-122"/>
                <a:ea typeface="楷体" panose="02010609060101010101" charset="-122"/>
              </a:rPr>
              <a:t>由农村向城市拓展，增强企业活力。</a:t>
            </a:r>
            <a:endParaRPr lang="zh-CN" altLang="en-US" sz="2800">
              <a:latin typeface="楷体" panose="02010609060101010101" charset="-122"/>
              <a:ea typeface="楷体" panose="02010609060101010101" charset="-122"/>
            </a:endParaRPr>
          </a:p>
        </p:txBody>
      </p:sp>
      <p:sp>
        <p:nvSpPr>
          <p:cNvPr id="16" name="文本框 15"/>
          <p:cNvSpPr txBox="1"/>
          <p:nvPr>
            <p:custDataLst>
              <p:tags r:id="rId5"/>
            </p:custDataLst>
          </p:nvPr>
        </p:nvSpPr>
        <p:spPr>
          <a:xfrm>
            <a:off x="8105775" y="2313940"/>
            <a:ext cx="3359785" cy="1671320"/>
          </a:xfrm>
          <a:prstGeom prst="rect">
            <a:avLst/>
          </a:prstGeom>
          <a:noFill/>
        </p:spPr>
        <p:txBody>
          <a:bodyPr wrap="square" lIns="0" tIns="0" rIns="0" bIns="0" rtlCol="0" anchor="b" anchorCtr="0">
            <a:noAutofit/>
          </a:bodyPr>
          <a:lstStyle/>
          <a:p>
            <a:pPr algn="l"/>
            <a:r>
              <a:rPr lang="zh-CN" altLang="en-US" sz="2800"/>
              <a:t>体制跃升：</a:t>
            </a:r>
            <a:endParaRPr lang="zh-CN" altLang="en-US" sz="2800"/>
          </a:p>
          <a:p>
            <a:pPr algn="l">
              <a:buClrTx/>
              <a:buSzTx/>
              <a:buFontTx/>
            </a:pPr>
            <a:r>
              <a:rPr lang="zh-CN" altLang="en-US" sz="2800">
                <a:latin typeface="楷体" panose="02010609060101010101" charset="-122"/>
                <a:ea typeface="楷体" panose="02010609060101010101" charset="-122"/>
              </a:rPr>
              <a:t>计划经济体制转向社会主义市场经济体制</a:t>
            </a:r>
            <a:endParaRPr lang="zh-CN" altLang="en-US" sz="2800">
              <a:latin typeface="楷体" panose="02010609060101010101" charset="-122"/>
              <a:ea typeface="楷体" panose="02010609060101010101" charset="-122"/>
            </a:endParaRPr>
          </a:p>
        </p:txBody>
      </p:sp>
      <p:cxnSp>
        <p:nvCxnSpPr>
          <p:cNvPr id="5" name="直接连接符 4"/>
          <p:cNvCxnSpPr/>
          <p:nvPr>
            <p:custDataLst>
              <p:tags r:id="rId6"/>
            </p:custDataLst>
          </p:nvPr>
        </p:nvCxnSpPr>
        <p:spPr>
          <a:xfrm>
            <a:off x="483235" y="6205221"/>
            <a:ext cx="3359150" cy="0"/>
          </a:xfrm>
          <a:prstGeom prst="line">
            <a:avLst/>
          </a:prstGeom>
          <a:ln w="34925">
            <a:gradFill>
              <a:gsLst>
                <a:gs pos="0">
                  <a:srgbClr val="F35B44">
                    <a:alpha val="100000"/>
                  </a:srgbClr>
                </a:gs>
                <a:gs pos="100000">
                  <a:srgbClr val="F35B44">
                    <a:lumMod val="60000"/>
                    <a:lumOff val="40000"/>
                  </a:srgbClr>
                </a:gs>
              </a:gsLst>
              <a:lin ang="0" scaled="1"/>
            </a:gradFill>
          </a:ln>
          <a:effectLst>
            <a:outerShdw blurRad="101600" dist="38100" dir="2700000" algn="tl" rotWithShape="0">
              <a:srgbClr val="F35B44">
                <a:lumMod val="75000"/>
                <a:alpha val="15000"/>
              </a:srgbClr>
            </a:outerShdw>
          </a:effectLst>
        </p:spPr>
        <p:style>
          <a:lnRef idx="2">
            <a:srgbClr val="F35B44"/>
          </a:lnRef>
          <a:fillRef idx="0">
            <a:srgbClr val="FFFFFF"/>
          </a:fillRef>
          <a:effectRef idx="0">
            <a:srgbClr val="FFFFFF"/>
          </a:effectRef>
          <a:fontRef idx="minor">
            <a:srgbClr val="000000"/>
          </a:fontRef>
        </p:style>
      </p:cxnSp>
      <p:cxnSp>
        <p:nvCxnSpPr>
          <p:cNvPr id="7" name="直接连接符 6"/>
          <p:cNvCxnSpPr/>
          <p:nvPr>
            <p:custDataLst>
              <p:tags r:id="rId7"/>
            </p:custDataLst>
          </p:nvPr>
        </p:nvCxnSpPr>
        <p:spPr>
          <a:xfrm>
            <a:off x="4325620" y="5137786"/>
            <a:ext cx="3359150" cy="0"/>
          </a:xfrm>
          <a:prstGeom prst="line">
            <a:avLst/>
          </a:prstGeom>
          <a:ln w="34925">
            <a:gradFill>
              <a:gsLst>
                <a:gs pos="0">
                  <a:srgbClr val="F35B44">
                    <a:alpha val="100000"/>
                  </a:srgbClr>
                </a:gs>
                <a:gs pos="100000">
                  <a:srgbClr val="F35B44">
                    <a:lumMod val="60000"/>
                    <a:lumOff val="40000"/>
                  </a:srgbClr>
                </a:gs>
              </a:gsLst>
              <a:lin ang="0" scaled="1"/>
            </a:gradFill>
          </a:ln>
          <a:effectLst>
            <a:outerShdw blurRad="101600" dist="38100" dir="2700000" algn="tl" rotWithShape="0">
              <a:srgbClr val="F35B44">
                <a:lumMod val="75000"/>
                <a:alpha val="15000"/>
              </a:srgbClr>
            </a:outerShdw>
          </a:effectLst>
        </p:spPr>
        <p:style>
          <a:lnRef idx="2">
            <a:srgbClr val="F35B44"/>
          </a:lnRef>
          <a:fillRef idx="0">
            <a:srgbClr val="FFFFFF"/>
          </a:fillRef>
          <a:effectRef idx="0">
            <a:srgbClr val="FFFFFF"/>
          </a:effectRef>
          <a:fontRef idx="minor">
            <a:srgbClr val="000000"/>
          </a:fontRef>
        </p:style>
      </p:cxnSp>
      <p:cxnSp>
        <p:nvCxnSpPr>
          <p:cNvPr id="9" name="直接连接符 8"/>
          <p:cNvCxnSpPr/>
          <p:nvPr>
            <p:custDataLst>
              <p:tags r:id="rId8"/>
            </p:custDataLst>
          </p:nvPr>
        </p:nvCxnSpPr>
        <p:spPr>
          <a:xfrm>
            <a:off x="8105775" y="4072256"/>
            <a:ext cx="3359150" cy="0"/>
          </a:xfrm>
          <a:prstGeom prst="line">
            <a:avLst/>
          </a:prstGeom>
          <a:ln w="34925">
            <a:gradFill>
              <a:gsLst>
                <a:gs pos="0">
                  <a:srgbClr val="F35B44">
                    <a:alpha val="100000"/>
                  </a:srgbClr>
                </a:gs>
                <a:gs pos="100000">
                  <a:srgbClr val="F35B44">
                    <a:lumMod val="60000"/>
                    <a:lumOff val="40000"/>
                  </a:srgbClr>
                </a:gs>
              </a:gsLst>
              <a:lin ang="0" scaled="1"/>
            </a:gradFill>
          </a:ln>
          <a:effectLst>
            <a:outerShdw blurRad="101600" dist="38100" dir="2700000" algn="tl" rotWithShape="0">
              <a:srgbClr val="F35B44">
                <a:lumMod val="75000"/>
                <a:alpha val="15000"/>
              </a:srgbClr>
            </a:outerShdw>
          </a:effectLst>
        </p:spPr>
        <p:style>
          <a:lnRef idx="2">
            <a:srgbClr val="F35B44"/>
          </a:lnRef>
          <a:fillRef idx="0">
            <a:srgbClr val="FFFFFF"/>
          </a:fillRef>
          <a:effectRef idx="0">
            <a:srgbClr val="FFFFFF"/>
          </a:effectRef>
          <a:fontRef idx="minor">
            <a:srgbClr val="000000"/>
          </a:fontRef>
        </p:style>
      </p:cxnSp>
      <p:sp>
        <p:nvSpPr>
          <p:cNvPr id="12" name="文本框 11"/>
          <p:cNvSpPr txBox="1"/>
          <p:nvPr/>
        </p:nvSpPr>
        <p:spPr>
          <a:xfrm>
            <a:off x="4354195" y="5225415"/>
            <a:ext cx="7473315" cy="1038860"/>
          </a:xfrm>
          <a:prstGeom prst="rect">
            <a:avLst/>
          </a:prstGeom>
          <a:noFill/>
          <a:ln w="9525">
            <a:noFill/>
            <a:miter/>
          </a:ln>
        </p:spPr>
        <p:txBody>
          <a:bodyPr vert="horz" wrap="square" numCol="1" spcCol="0" rtlCol="0" fromWordArt="0" anchor="t" anchorCtr="0" forceAA="0" compatLnSpc="0">
            <a:spAutoFit/>
          </a:bodyPr>
          <a:lstStyle/>
          <a:p>
            <a:pPr marL="457200" lvl="0" indent="-457200" algn="l">
              <a:lnSpc>
                <a:spcPct val="110000"/>
              </a:lnSpc>
              <a:buClrTx/>
              <a:buSzTx/>
              <a:buFont typeface="Arial" panose="020B0604020202020204" pitchFamily="34" charset="0"/>
              <a:buChar char="•"/>
            </a:pPr>
            <a:r>
              <a:rPr lang="zh-CN" altLang="en-US" sz="2800" smtClean="0">
                <a:solidFill>
                  <a:srgbClr val="C00000"/>
                </a:solidFill>
                <a:latin typeface="华文行楷" panose="02010800040101010101" charset="-122"/>
                <a:ea typeface="华文行楷" panose="02010800040101010101" charset="-122"/>
                <a:sym typeface="+mn-ea"/>
              </a:rPr>
              <a:t>启示：改革要符合社会生产力发展要求；要与依据国情，实事求是；要关注人民利益</a:t>
            </a:r>
            <a:endParaRPr lang="zh-CN" altLang="en-US" sz="2800" smtClean="0">
              <a:solidFill>
                <a:srgbClr val="C00000"/>
              </a:solidFill>
              <a:latin typeface="华文行楷" panose="02010800040101010101" charset="-122"/>
              <a:ea typeface="华文行楷" panose="02010800040101010101" charset="-122"/>
              <a:sym typeface="+mn-ea"/>
            </a:endParaRPr>
          </a:p>
        </p:txBody>
      </p:sp>
      <p:sp>
        <p:nvSpPr>
          <p:cNvPr id="59" name="文本框 58"/>
          <p:cNvSpPr txBox="1"/>
          <p:nvPr>
            <p:custDataLst>
              <p:tags r:id="rId9"/>
            </p:custDataLst>
          </p:nvPr>
        </p:nvSpPr>
        <p:spPr>
          <a:xfrm>
            <a:off x="376555" y="683895"/>
            <a:ext cx="6845300" cy="499110"/>
          </a:xfrm>
          <a:prstGeom prst="rect">
            <a:avLst/>
          </a:prstGeom>
        </p:spPr>
        <p:txBody>
          <a:bodyPr wrap="square">
            <a:noAutofit/>
          </a:bodyPr>
          <a:lstStyle/>
          <a:p>
            <a:pPr algn="l"/>
            <a:r>
              <a:rPr lang="zh-CN" sz="2800">
                <a:latin typeface="+mn-ea"/>
                <a:cs typeface="+mn-ea"/>
                <a:sym typeface="+mn-ea"/>
              </a:rPr>
              <a:t>◑</a:t>
            </a:r>
            <a:r>
              <a:rPr lang="zh-CN" sz="2800" b="1">
                <a:latin typeface="黑体" panose="02010609060101010101" charset="-122"/>
                <a:ea typeface="黑体" panose="02010609060101010101" charset="-122"/>
                <a:sym typeface="+mn-ea"/>
              </a:rPr>
              <a:t>拓展</a:t>
            </a:r>
            <a:r>
              <a:rPr lang="zh-CN" altLang="en-US" sz="2800">
                <a:solidFill>
                  <a:schemeClr val="tx1"/>
                </a:solidFill>
                <a:latin typeface="仿宋" panose="02010609060101010101" charset="-122"/>
                <a:ea typeface="仿宋" panose="02010609060101010101" charset="-122"/>
                <a:cs typeface="楷体" panose="02010609060101010101" charset="-122"/>
              </a:rPr>
              <a:t>：</a:t>
            </a:r>
            <a:r>
              <a:rPr lang="zh-CN" altLang="en-US" sz="2800" b="1">
                <a:latin typeface="楷体" panose="02010609060101010101" charset="-122"/>
                <a:ea typeface="楷体" panose="02010609060101010101" charset="-122"/>
                <a:sym typeface="+mn-ea"/>
              </a:rPr>
              <a:t>我国经济体制改革的历程</a:t>
            </a:r>
            <a:endParaRPr lang="zh-CN" altLang="en-US" sz="2800">
              <a:solidFill>
                <a:schemeClr val="tx1"/>
              </a:solidFill>
              <a:latin typeface="仿宋" panose="02010609060101010101" charset="-122"/>
              <a:ea typeface="仿宋" panose="02010609060101010101" charset="-122"/>
              <a:cs typeface="楷体" panose="02010609060101010101" charset="-122"/>
            </a:endParaRPr>
          </a:p>
        </p:txBody>
      </p:sp>
      <p:sp>
        <p:nvSpPr>
          <p:cNvPr id="19" name="Text Box 3"/>
          <p:cNvSpPr txBox="1"/>
          <p:nvPr>
            <p:custDataLst>
              <p:tags r:id="rId10"/>
            </p:custDataLst>
          </p:nvPr>
        </p:nvSpPr>
        <p:spPr>
          <a:xfrm>
            <a:off x="435610" y="1275080"/>
            <a:ext cx="11488420" cy="1038860"/>
          </a:xfrm>
          <a:prstGeom prst="rect">
            <a:avLst/>
          </a:prstGeom>
          <a:noFill/>
          <a:ln w="9525">
            <a:noFill/>
            <a:miter/>
          </a:ln>
        </p:spPr>
        <p:txBody>
          <a:bodyPr wrap="square">
            <a:spAutoFit/>
          </a:bodyPr>
          <a:lstStyle/>
          <a:p>
            <a:pPr marL="457200" lvl="0" indent="-457200">
              <a:lnSpc>
                <a:spcPct val="110000"/>
              </a:lnSpc>
              <a:buFont typeface="Arial" panose="020B0604020202020204" pitchFamily="34" charset="0"/>
              <a:buChar char="•"/>
            </a:pPr>
            <a:r>
              <a:rPr lang="zh-CN" altLang="en-US" sz="2800" smtClean="0">
                <a:solidFill>
                  <a:srgbClr val="C00000"/>
                </a:solidFill>
                <a:latin typeface="+mn-ea"/>
              </a:rPr>
              <a:t>经济体制</a:t>
            </a:r>
            <a:r>
              <a:rPr lang="zh-CN" altLang="en-US" sz="2800">
                <a:solidFill>
                  <a:srgbClr val="C00000"/>
                </a:solidFill>
                <a:latin typeface="+mn-ea"/>
              </a:rPr>
              <a:t>改革</a:t>
            </a:r>
            <a:r>
              <a:rPr lang="zh-CN" altLang="en-US" sz="2800">
                <a:latin typeface="+mn-ea"/>
              </a:rPr>
              <a:t>：</a:t>
            </a:r>
            <a:r>
              <a:rPr lang="zh-CN" altLang="en-US" sz="2800">
                <a:latin typeface="仿宋" panose="02010609060101010101" charset="-122"/>
                <a:ea typeface="仿宋" panose="02010609060101010101" charset="-122"/>
              </a:rPr>
              <a:t>在</a:t>
            </a:r>
            <a:r>
              <a:rPr lang="zh-CN" altLang="en-US" sz="2800" b="1" u="sng">
                <a:solidFill>
                  <a:srgbClr val="C00000"/>
                </a:solidFill>
                <a:latin typeface="仿宋" panose="02010609060101010101" charset="-122"/>
                <a:ea typeface="仿宋" panose="02010609060101010101" charset="-122"/>
              </a:rPr>
              <a:t>坚持社会主义制度</a:t>
            </a:r>
            <a:r>
              <a:rPr lang="zh-CN" altLang="en-US" sz="2800">
                <a:latin typeface="仿宋" panose="02010609060101010101" charset="-122"/>
                <a:ea typeface="仿宋" panose="02010609060101010101" charset="-122"/>
              </a:rPr>
              <a:t>的前提下</a:t>
            </a:r>
            <a:r>
              <a:rPr lang="zh-CN" altLang="en-US" sz="2800" smtClean="0">
                <a:latin typeface="仿宋" panose="02010609060101010101" charset="-122"/>
                <a:ea typeface="仿宋" panose="02010609060101010101" charset="-122"/>
              </a:rPr>
              <a:t>，</a:t>
            </a:r>
            <a:r>
              <a:rPr lang="zh-CN" altLang="en-US" sz="2800" b="1" u="sng">
                <a:solidFill>
                  <a:srgbClr val="C00000"/>
                </a:solidFill>
                <a:latin typeface="仿宋" panose="02010609060101010101" charset="-122"/>
                <a:ea typeface="仿宋" panose="02010609060101010101" charset="-122"/>
              </a:rPr>
              <a:t>改革生产关系</a:t>
            </a:r>
            <a:r>
              <a:rPr lang="zh-CN" altLang="en-US" sz="2800">
                <a:latin typeface="仿宋" panose="02010609060101010101" charset="-122"/>
                <a:ea typeface="仿宋" panose="02010609060101010101" charset="-122"/>
              </a:rPr>
              <a:t>中不适应生产力发展的一系列环节</a:t>
            </a:r>
            <a:r>
              <a:rPr lang="zh-CN" altLang="en-US" sz="2800" smtClean="0">
                <a:latin typeface="仿宋" panose="02010609060101010101" charset="-122"/>
                <a:ea typeface="仿宋" panose="02010609060101010101" charset="-122"/>
              </a:rPr>
              <a:t>，解放</a:t>
            </a:r>
            <a:r>
              <a:rPr lang="zh-CN" altLang="en-US" sz="2800">
                <a:latin typeface="仿宋" panose="02010609060101010101" charset="-122"/>
                <a:ea typeface="仿宋" panose="02010609060101010101" charset="-122"/>
              </a:rPr>
              <a:t>和发展生产力。</a:t>
            </a:r>
            <a:endParaRPr lang="zh-CN" altLang="en-US" sz="2800">
              <a:latin typeface="仿宋" panose="02010609060101010101" charset="-122"/>
              <a:ea typeface="仿宋" panose="02010609060101010101" charset="-122"/>
            </a:endParaRPr>
          </a:p>
        </p:txBody>
      </p:sp>
      <p:grpSp>
        <p:nvGrpSpPr>
          <p:cNvPr id="2" name="组合 1"/>
          <p:cNvGrpSpPr/>
          <p:nvPr>
            <p:custDataLst>
              <p:tags r:id="rId11"/>
            </p:custDataLst>
          </p:nvPr>
        </p:nvGrpSpPr>
        <p:grpSpPr>
          <a:xfrm>
            <a:off x="435610" y="2569845"/>
            <a:ext cx="7931785" cy="510540"/>
            <a:chOff x="625" y="3818"/>
            <a:chExt cx="12491" cy="804"/>
          </a:xfrm>
        </p:grpSpPr>
        <p:sp>
          <p:nvSpPr>
            <p:cNvPr id="20486" name="Text Box 6"/>
            <p:cNvSpPr txBox="1">
              <a:spLocks noChangeArrowheads="1"/>
            </p:cNvSpPr>
            <p:nvPr>
              <p:custDataLst>
                <p:tags r:id="rId12"/>
              </p:custDataLst>
            </p:nvPr>
          </p:nvSpPr>
          <p:spPr bwMode="auto">
            <a:xfrm>
              <a:off x="625" y="3818"/>
              <a:ext cx="1890" cy="72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lang="zh-CN" sz="2400" b="1">
                  <a:solidFill>
                    <a:srgbClr val="C00000"/>
                  </a:solidFill>
                  <a:effectLst/>
                  <a:latin typeface="+mn-ea"/>
                  <a:ea typeface="+mn-ea"/>
                </a:rPr>
                <a:t>目的：</a:t>
              </a:r>
              <a:endParaRPr lang="zh-CN" sz="2400" b="1">
                <a:solidFill>
                  <a:srgbClr val="C00000"/>
                </a:solidFill>
                <a:effectLst/>
                <a:latin typeface="+mn-ea"/>
                <a:ea typeface="+mn-ea"/>
              </a:endParaRPr>
            </a:p>
          </p:txBody>
        </p:sp>
        <p:sp>
          <p:nvSpPr>
            <p:cNvPr id="20495" name="Text Box 15"/>
            <p:cNvSpPr txBox="1">
              <a:spLocks noChangeArrowheads="1"/>
            </p:cNvSpPr>
            <p:nvPr>
              <p:custDataLst>
                <p:tags r:id="rId13"/>
              </p:custDataLst>
            </p:nvPr>
          </p:nvSpPr>
          <p:spPr bwMode="auto">
            <a:xfrm>
              <a:off x="2142" y="3848"/>
              <a:ext cx="10974"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sz="2600" b="1">
                  <a:latin typeface="仿宋" panose="02010609060101010101" charset="-122"/>
                  <a:ea typeface="仿宋" panose="02010609060101010101" charset="-122"/>
                </a:rPr>
                <a:t>解放和发展生产力</a:t>
              </a:r>
              <a:r>
                <a:rPr lang="zh-CN" altLang="en-US" sz="2600" b="1">
                  <a:latin typeface="仿宋" panose="02010609060101010101" charset="-122"/>
                  <a:ea typeface="仿宋" panose="02010609060101010101" charset="-122"/>
                </a:rPr>
                <a:t>，改善人民生活</a:t>
              </a:r>
              <a:endParaRPr lang="zh-CN" altLang="en-US" sz="2600" b="1">
                <a:latin typeface="仿宋" panose="02010609060101010101" charset="-122"/>
                <a:ea typeface="仿宋" panose="02010609060101010101" charset="-122"/>
              </a:endParaRPr>
            </a:p>
          </p:txBody>
        </p:sp>
      </p:grpSp>
      <p:pic>
        <p:nvPicPr>
          <p:cNvPr id="33" name="图片 32"/>
          <p:cNvPicPr>
            <a:picLocks noChangeAspect="1"/>
          </p:cNvPicPr>
          <p:nvPr>
            <p:custDataLst>
              <p:tags r:id="rId14"/>
            </p:custDataLst>
          </p:nvPr>
        </p:nvPicPr>
        <p:blipFill>
          <a:blip r:embed="rId15"/>
          <a:stretch>
            <a:fillRect/>
          </a:stretch>
        </p:blipFill>
        <p:spPr>
          <a:xfrm>
            <a:off x="942340" y="3709670"/>
            <a:ext cx="1831975" cy="1203960"/>
          </a:xfrm>
          <a:prstGeom prst="ellipse">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par>
                                <p:cTn id="35" presetID="3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fltVal val="0"/>
                                          </p:val>
                                        </p:tav>
                                        <p:tav tm="100000">
                                          <p:val>
                                            <p:strVal val="#ppt_w"/>
                                          </p:val>
                                        </p:tav>
                                      </p:tavLst>
                                    </p:anim>
                                    <p:anim calcmode="lin" valueType="num">
                                      <p:cBhvr>
                                        <p:cTn id="38" dur="1000" fill="hold"/>
                                        <p:tgtEl>
                                          <p:spTgt spid="5"/>
                                        </p:tgtEl>
                                        <p:attrNameLst>
                                          <p:attrName>ppt_h</p:attrName>
                                        </p:attrNameLst>
                                      </p:cBhvr>
                                      <p:tavLst>
                                        <p:tav tm="0">
                                          <p:val>
                                            <p:fltVal val="0"/>
                                          </p:val>
                                        </p:tav>
                                        <p:tav tm="100000">
                                          <p:val>
                                            <p:strVal val="#ppt_h"/>
                                          </p:val>
                                        </p:tav>
                                      </p:tavLst>
                                    </p:anim>
                                    <p:anim calcmode="lin" valueType="num">
                                      <p:cBhvr>
                                        <p:cTn id="39" dur="1000" fill="hold"/>
                                        <p:tgtEl>
                                          <p:spTgt spid="5"/>
                                        </p:tgtEl>
                                        <p:attrNameLst>
                                          <p:attrName>style.rotation</p:attrName>
                                        </p:attrNameLst>
                                      </p:cBhvr>
                                      <p:tavLst>
                                        <p:tav tm="0">
                                          <p:val>
                                            <p:fltVal val="90"/>
                                          </p:val>
                                        </p:tav>
                                        <p:tav tm="100000">
                                          <p:val>
                                            <p:fltVal val="0"/>
                                          </p:val>
                                        </p:tav>
                                      </p:tavLst>
                                    </p:anim>
                                    <p:animEffect transition="in" filter="fade">
                                      <p:cBhvr>
                                        <p:cTn id="40" dur="1000"/>
                                        <p:tgtEl>
                                          <p:spTgt spid="5"/>
                                        </p:tgtEl>
                                      </p:cBhvr>
                                    </p:animEffect>
                                  </p:childTnLst>
                                </p:cTn>
                              </p:par>
                              <p:par>
                                <p:cTn id="41" presetID="3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par>
                                <p:cTn id="47" presetID="3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style.rotation</p:attrName>
                                        </p:attrNameLst>
                                      </p:cBhvr>
                                      <p:tavLst>
                                        <p:tav tm="0">
                                          <p:val>
                                            <p:fltVal val="90"/>
                                          </p:val>
                                        </p:tav>
                                        <p:tav tm="100000">
                                          <p:val>
                                            <p:fltVal val="0"/>
                                          </p:val>
                                        </p:tav>
                                      </p:tavLst>
                                    </p:anim>
                                    <p:animEffect transition="in" filter="fade">
                                      <p:cBhvr>
                                        <p:cTn id="52" dur="1000"/>
                                        <p:tgtEl>
                                          <p:spTgt spid="9"/>
                                        </p:tgtEl>
                                      </p:cBhvr>
                                    </p:animEffect>
                                  </p:childTnLst>
                                </p:cTn>
                              </p:par>
                              <p:par>
                                <p:cTn id="53" presetID="3" presetClass="entr" presetSubtype="1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blinds(horizontal)">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linds(horizontal)">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linds(horizontal)">
                                      <p:cBhvr>
                                        <p:cTn id="65" dur="500"/>
                                        <p:tgtEl>
                                          <p:spTgt spid="2"/>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grpId="0" nodeType="clickEffect">
                                  <p:stCondLst>
                                    <p:cond delay="0"/>
                                  </p:stCondLst>
                                  <p:iterate type="lt">
                                    <p:tmPct val="10000"/>
                                  </p:iterate>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12"/>
                                        </p:tgtEl>
                                        <p:attrNameLst>
                                          <p:attrName>ppt_y</p:attrName>
                                        </p:attrNameLst>
                                      </p:cBhvr>
                                      <p:tavLst>
                                        <p:tav tm="0">
                                          <p:val>
                                            <p:strVal val="#ppt_y"/>
                                          </p:val>
                                        </p:tav>
                                        <p:tav tm="100000">
                                          <p:val>
                                            <p:strVal val="#ppt_y"/>
                                          </p:val>
                                        </p:tav>
                                      </p:tavLst>
                                    </p:anim>
                                    <p:anim calcmode="lin" valueType="num">
                                      <p:cBhvr>
                                        <p:cTn id="7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2" grpId="0" bldLvl="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35000"/>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t="36889" b="37220"/>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gradFill>
            <a:gsLst>
              <a:gs pos="50000">
                <a:srgbClr val="3494BA">
                  <a:alpha val="90000"/>
                </a:srgbClr>
              </a:gs>
              <a:gs pos="0">
                <a:srgbClr val="3494BA">
                  <a:alpha val="92000"/>
                </a:srgbClr>
              </a:gs>
              <a:gs pos="100000">
                <a:srgbClr val="58B6C0">
                  <a:alpha val="59000"/>
                </a:srgbClr>
              </a:gs>
            </a:gsLst>
            <a:lin ang="2700000" scaled="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77470" y="83820"/>
            <a:ext cx="12037695" cy="6692900"/>
          </a:xfrm>
          <a:prstGeom prst="rect">
            <a:avLst/>
          </a:prstGeom>
          <a:solidFill>
            <a:sysClr val="window" lastClr="FFFFFF">
              <a:alpha val="90000"/>
            </a:sysClr>
          </a:solidFill>
          <a:ln>
            <a:solidFill>
              <a:srgbClr val="B19773"/>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5" name="矩形 4"/>
          <p:cNvSpPr/>
          <p:nvPr/>
        </p:nvSpPr>
        <p:spPr>
          <a:xfrm>
            <a:off x="79375" y="127000"/>
            <a:ext cx="9610090" cy="495935"/>
          </a:xfrm>
          <a:prstGeom prst="rect">
            <a:avLst/>
          </a:prstGeom>
          <a:gradFill>
            <a:gsLst>
              <a:gs pos="0">
                <a:srgbClr val="3F5246"/>
              </a:gs>
              <a:gs pos="0">
                <a:srgbClr val="3F4103"/>
              </a:gs>
              <a:gs pos="100000">
                <a:srgbClr val="6A648D">
                  <a:alpha val="3000"/>
                </a:srgbClr>
              </a:gs>
              <a:gs pos="0">
                <a:srgbClr val="3E96B9"/>
              </a:gs>
            </a:gsLst>
            <a:lin ang="18900000" scaled="0"/>
          </a:gradFill>
          <a:ln w="12700" cap="flat" cmpd="sng" algn="ctr">
            <a:noFill/>
            <a:prstDash val="solid"/>
            <a:miter lim="800000"/>
          </a:ln>
          <a:effectLst/>
        </p:spPr>
        <p:txBody>
          <a:bodyPr rtlCol="0" anchor="ctr"/>
          <a:p>
            <a:pPr algn="l">
              <a:buClrTx/>
              <a:buSzTx/>
              <a:buFontTx/>
            </a:pPr>
            <a:r>
              <a:rPr sz="2800">
                <a:solidFill>
                  <a:sysClr val="window" lastClr="FFFFFF"/>
                </a:solidFill>
                <a:latin typeface="楷体" panose="02010609060101010101" charset="-122"/>
                <a:ea typeface="楷体" panose="02010609060101010101" charset="-122"/>
                <a:cs typeface="楷体" panose="02010609060101010101" charset="-122"/>
              </a:rPr>
              <a:t>壹·</a:t>
            </a:r>
            <a:r>
              <a:rPr lang="zh-CN" altLang="en-US" sz="2800">
                <a:solidFill>
                  <a:sysClr val="window" lastClr="FFFFFF"/>
                </a:solidFill>
                <a:latin typeface="楷体" panose="02010609060101010101" charset="-122"/>
                <a:ea typeface="楷体" panose="02010609060101010101" charset="-122"/>
                <a:cs typeface="楷体" panose="02010609060101010101" charset="-122"/>
              </a:rPr>
              <a:t>建立社会主义市场经济体制</a:t>
            </a:r>
            <a:endParaRPr lang="zh-CN" altLang="en-US" sz="2800">
              <a:solidFill>
                <a:sysClr val="window" lastClr="FFFFFF"/>
              </a:solidFill>
              <a:latin typeface="楷体" panose="02010609060101010101" charset="-122"/>
              <a:ea typeface="楷体" panose="02010609060101010101" charset="-122"/>
              <a:cs typeface="楷体" panose="02010609060101010101" charset="-122"/>
            </a:endParaRPr>
          </a:p>
        </p:txBody>
      </p:sp>
      <p:sp>
        <p:nvSpPr>
          <p:cNvPr id="6" name="文本框 5"/>
          <p:cNvSpPr txBox="1"/>
          <p:nvPr>
            <p:custDataLst>
              <p:tags r:id="rId3"/>
            </p:custDataLst>
          </p:nvPr>
        </p:nvSpPr>
        <p:spPr>
          <a:xfrm>
            <a:off x="143510" y="732155"/>
            <a:ext cx="2646045" cy="460375"/>
          </a:xfrm>
          <a:prstGeom prst="rect">
            <a:avLst/>
          </a:prstGeom>
          <a:solidFill>
            <a:schemeClr val="bg1"/>
          </a:solidFill>
          <a:ln>
            <a:solidFill>
              <a:srgbClr val="9A5454"/>
            </a:solidFill>
          </a:ln>
        </p:spPr>
        <p:txBody>
          <a:bodyPr wrap="square" rtlCol="0">
            <a:spAutoFit/>
          </a:bodyPr>
          <a:lstStyle/>
          <a:p>
            <a:r>
              <a:rPr lang="zh-CN" altLang="en-US" sz="2400">
                <a:solidFill>
                  <a:srgbClr val="9A5454"/>
                </a:solidFill>
                <a:latin typeface="楷体" panose="02010609060101010101" charset="-122"/>
                <a:ea typeface="楷体" panose="02010609060101010101" charset="-122"/>
                <a:cs typeface="楷体" panose="02010609060101010101" charset="-122"/>
              </a:rPr>
              <a:t>确立领导核心：</a:t>
            </a:r>
            <a:endParaRPr lang="zh-CN" altLang="en-US" sz="2400">
              <a:solidFill>
                <a:srgbClr val="9A5454"/>
              </a:solidFill>
              <a:latin typeface="楷体" panose="02010609060101010101" charset="-122"/>
              <a:ea typeface="楷体" panose="02010609060101010101" charset="-122"/>
              <a:cs typeface="楷体" panose="02010609060101010101" charset="-122"/>
            </a:endParaRPr>
          </a:p>
        </p:txBody>
      </p:sp>
      <p:pic>
        <p:nvPicPr>
          <p:cNvPr id="4" name="图片 3"/>
          <p:cNvPicPr/>
          <p:nvPr>
            <p:custDataLst>
              <p:tags r:id="rId4"/>
            </p:custDataLst>
          </p:nvPr>
        </p:nvPicPr>
        <p:blipFill>
          <a:blip r:embed="rId5"/>
          <a:stretch>
            <a:fillRect/>
          </a:stretch>
        </p:blipFill>
        <p:spPr>
          <a:xfrm>
            <a:off x="278130" y="1301750"/>
            <a:ext cx="2377440" cy="3308350"/>
          </a:xfrm>
          <a:prstGeom prst="rect">
            <a:avLst/>
          </a:prstGeom>
        </p:spPr>
      </p:pic>
      <p:cxnSp>
        <p:nvCxnSpPr>
          <p:cNvPr id="8" name="直接连接符 7"/>
          <p:cNvCxnSpPr/>
          <p:nvPr>
            <p:custDataLst>
              <p:tags r:id="rId6"/>
            </p:custDataLst>
          </p:nvPr>
        </p:nvCxnSpPr>
        <p:spPr>
          <a:xfrm>
            <a:off x="2866949" y="3985150"/>
            <a:ext cx="9135745" cy="13970"/>
          </a:xfrm>
          <a:prstGeom prst="line">
            <a:avLst/>
          </a:prstGeom>
          <a:noFill/>
          <a:ln w="25400" cap="rnd" cmpd="sng" algn="ctr">
            <a:solidFill>
              <a:srgbClr val="8EAADC"/>
            </a:solidFill>
            <a:prstDash val="solid"/>
            <a:miter lim="800000"/>
          </a:ln>
          <a:effectLst/>
        </p:spPr>
        <p:style>
          <a:lnRef idx="1">
            <a:srgbClr val="8590CA"/>
          </a:lnRef>
          <a:fillRef idx="0">
            <a:srgbClr val="8590CA"/>
          </a:fillRef>
          <a:effectRef idx="0">
            <a:srgbClr val="8590CA"/>
          </a:effectRef>
          <a:fontRef idx="minor">
            <a:sysClr val="windowText" lastClr="000000"/>
          </a:fontRef>
        </p:style>
      </p:cxnSp>
      <p:sp>
        <p:nvSpPr>
          <p:cNvPr id="9" name="矩形 8"/>
          <p:cNvSpPr/>
          <p:nvPr>
            <p:custDataLst>
              <p:tags r:id="rId7"/>
            </p:custDataLst>
          </p:nvPr>
        </p:nvSpPr>
        <p:spPr>
          <a:xfrm>
            <a:off x="3227705" y="1617980"/>
            <a:ext cx="4213860" cy="1855470"/>
          </a:xfrm>
          <a:prstGeom prst="rect">
            <a:avLst/>
          </a:prstGeom>
          <a:gradFill>
            <a:gsLst>
              <a:gs pos="0">
                <a:srgbClr val="2EB8F5"/>
              </a:gs>
              <a:gs pos="100000">
                <a:srgbClr val="FFF001"/>
              </a:gs>
            </a:gsLst>
            <a:path path="circle">
              <a:fillToRect r="100000" b="100000"/>
            </a:path>
            <a:tileRect l="-100000" t="-100000"/>
          </a:gradFill>
          <a:ln w="12700" cap="flat" cmpd="sng" algn="ctr">
            <a:noFill/>
            <a:prstDash val="solid"/>
            <a:miter lim="800000"/>
          </a:ln>
          <a:effectLst/>
        </p:spPr>
        <p:style>
          <a:lnRef idx="2">
            <a:srgbClr val="8590CA">
              <a:shade val="50000"/>
            </a:srgbClr>
          </a:lnRef>
          <a:fillRef idx="1">
            <a:srgbClr val="8590CA"/>
          </a:fillRef>
          <a:effectRef idx="0">
            <a:srgbClr val="8590CA"/>
          </a:effectRef>
          <a:fontRef idx="minor">
            <a:sysClr val="window" lastClr="FFFFFF"/>
          </a:fontRef>
        </p:style>
        <p:txBody>
          <a:bodyPr rtlCol="0" anchor="ctr">
            <a:normAutofit/>
          </a:bodyPr>
          <a:lstStyle/>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10" name="椭圆 9"/>
          <p:cNvSpPr/>
          <p:nvPr>
            <p:custDataLst>
              <p:tags r:id="rId8"/>
            </p:custDataLst>
          </p:nvPr>
        </p:nvSpPr>
        <p:spPr>
          <a:xfrm>
            <a:off x="5347494" y="3815763"/>
            <a:ext cx="366713" cy="366713"/>
          </a:xfrm>
          <a:prstGeom prst="ellipse">
            <a:avLst/>
          </a:prstGeom>
          <a:solidFill>
            <a:srgbClr val="8590CA"/>
          </a:solidFill>
          <a:ln w="28575" cap="flat" cmpd="sng" algn="ctr">
            <a:noFill/>
            <a:prstDash val="solid"/>
            <a:miter lim="800000"/>
          </a:ln>
          <a:effectLst/>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lstStyle/>
          <a:p>
            <a:pPr algn="ctr"/>
            <a:r>
              <a:rPr lang="en-US" altLang="zh-CN" sz="2000" dirty="0">
                <a:solidFill>
                  <a:sysClr val="window" lastClr="FFFFFF"/>
                </a:solidFill>
                <a:latin typeface="Calibri" panose="020F0502020204030204" charset="0"/>
                <a:ea typeface="微软雅黑" panose="020B0503020204020204" charset="-122"/>
                <a:sym typeface="Arial" panose="020B0604020202020204" pitchFamily="34" charset="0"/>
              </a:rPr>
              <a:t>①</a:t>
            </a:r>
            <a:endParaRPr lang="en-US" altLang="zh-CN" sz="2000" dirty="0">
              <a:solidFill>
                <a:sysClr val="window" lastClr="FFFFFF"/>
              </a:solidFill>
              <a:latin typeface="Calibri" panose="020F0502020204030204" charset="0"/>
              <a:ea typeface="微软雅黑" panose="020B0503020204020204" charset="-122"/>
              <a:sym typeface="Arial" panose="020B0604020202020204" pitchFamily="34" charset="0"/>
            </a:endParaRPr>
          </a:p>
        </p:txBody>
      </p:sp>
      <p:sp>
        <p:nvSpPr>
          <p:cNvPr id="11" name="等腰三角形 10"/>
          <p:cNvSpPr/>
          <p:nvPr>
            <p:custDataLst>
              <p:tags r:id="rId9"/>
            </p:custDataLst>
          </p:nvPr>
        </p:nvSpPr>
        <p:spPr>
          <a:xfrm rot="10800000">
            <a:off x="3364788" y="3457941"/>
            <a:ext cx="2322272" cy="234713"/>
          </a:xfrm>
          <a:prstGeom prst="triangle">
            <a:avLst>
              <a:gd name="adj" fmla="val 0"/>
            </a:avLst>
          </a:prstGeom>
          <a:solidFill>
            <a:srgbClr val="8590CA">
              <a:lumMod val="60000"/>
              <a:lumOff val="40000"/>
            </a:srgbClr>
          </a:solidFill>
          <a:ln w="12700" cap="flat" cmpd="sng" algn="ctr">
            <a:noFill/>
            <a:prstDash val="solid"/>
            <a:miter lim="800000"/>
          </a:ln>
          <a:effectLst/>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2" name="矩形 11"/>
          <p:cNvSpPr/>
          <p:nvPr>
            <p:custDataLst>
              <p:tags r:id="rId10"/>
            </p:custDataLst>
          </p:nvPr>
        </p:nvSpPr>
        <p:spPr>
          <a:xfrm>
            <a:off x="3364865" y="1965325"/>
            <a:ext cx="4076700" cy="1370965"/>
          </a:xfrm>
          <a:prstGeom prst="rect">
            <a:avLst/>
          </a:prstGeom>
        </p:spPr>
        <p:txBody>
          <a:bodyPr wrap="square" anchor="ctr">
            <a:noAutofit/>
          </a:bodyPr>
          <a:lstStyle/>
          <a:p>
            <a:pPr algn="ctr">
              <a:lnSpc>
                <a:spcPct val="120000"/>
              </a:lnSpc>
            </a:pPr>
            <a:r>
              <a:rPr lang="zh-CN" altLang="en-US" sz="2400">
                <a:solidFill>
                  <a:srgbClr val="000000"/>
                </a:solidFill>
                <a:latin typeface="方正公文小标宋" panose="02000500000000000000" charset="-122"/>
                <a:ea typeface="方正公文小标宋" panose="02000500000000000000" charset="-122"/>
                <a:sym typeface="+mn-ea"/>
              </a:rPr>
              <a:t>在中共十四届一中全会上，江泽民当选为中央委员会总书记</a:t>
            </a:r>
            <a:endParaRPr lang="zh-CN" altLang="en-US" sz="2400">
              <a:solidFill>
                <a:srgbClr val="000000"/>
              </a:solidFill>
              <a:latin typeface="方正公文小标宋" panose="02000500000000000000" charset="-122"/>
              <a:ea typeface="方正公文小标宋" panose="02000500000000000000" charset="-122"/>
              <a:sym typeface="+mn-ea"/>
            </a:endParaRPr>
          </a:p>
          <a:p>
            <a:pPr algn="ctr">
              <a:lnSpc>
                <a:spcPct val="120000"/>
              </a:lnSpc>
            </a:pPr>
            <a:endParaRPr lang="zh-CN" altLang="en-US" sz="2400" spc="150" dirty="0">
              <a:solidFill>
                <a:srgbClr val="000000"/>
              </a:solidFill>
              <a:latin typeface="方正公文小标宋" panose="02000500000000000000" charset="-122"/>
              <a:ea typeface="方正公文小标宋" panose="02000500000000000000" charset="-122"/>
              <a:sym typeface="+mn-ea"/>
            </a:endParaRPr>
          </a:p>
        </p:txBody>
      </p:sp>
      <p:sp>
        <p:nvSpPr>
          <p:cNvPr id="13" name="矩形 12"/>
          <p:cNvSpPr/>
          <p:nvPr>
            <p:custDataLst>
              <p:tags r:id="rId11"/>
            </p:custDataLst>
          </p:nvPr>
        </p:nvSpPr>
        <p:spPr>
          <a:xfrm>
            <a:off x="7992110" y="1617345"/>
            <a:ext cx="4010660" cy="1855470"/>
          </a:xfrm>
          <a:prstGeom prst="rect">
            <a:avLst/>
          </a:prstGeom>
          <a:gradFill>
            <a:gsLst>
              <a:gs pos="56000">
                <a:srgbClr val="E797FB"/>
              </a:gs>
              <a:gs pos="0">
                <a:srgbClr val="55DFD5"/>
              </a:gs>
              <a:gs pos="100000">
                <a:srgbClr val="FEC0EA"/>
              </a:gs>
            </a:gsLst>
            <a:lin ang="2700000" scaled="1"/>
          </a:gradFill>
          <a:ln w="12700" cap="flat" cmpd="sng" algn="ctr">
            <a:noFill/>
            <a:prstDash val="solid"/>
            <a:miter lim="800000"/>
          </a:ln>
          <a:effectLst/>
        </p:spPr>
        <p:style>
          <a:lnRef idx="2">
            <a:srgbClr val="8590CA">
              <a:shade val="50000"/>
            </a:srgbClr>
          </a:lnRef>
          <a:fillRef idx="1">
            <a:srgbClr val="8590CA"/>
          </a:fillRef>
          <a:effectRef idx="0">
            <a:srgbClr val="8590CA"/>
          </a:effectRef>
          <a:fontRef idx="minor">
            <a:sysClr val="window" lastClr="FFFFFF"/>
          </a:fontRef>
        </p:style>
        <p:txBody>
          <a:bodyPr rtlCol="0" anchor="ctr">
            <a:normAutofit/>
          </a:bodyPr>
          <a:lstStyle/>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14" name="椭圆 13"/>
          <p:cNvSpPr/>
          <p:nvPr>
            <p:custDataLst>
              <p:tags r:id="rId12"/>
            </p:custDataLst>
          </p:nvPr>
        </p:nvSpPr>
        <p:spPr>
          <a:xfrm>
            <a:off x="10005219" y="3815763"/>
            <a:ext cx="366713" cy="366713"/>
          </a:xfrm>
          <a:prstGeom prst="ellipse">
            <a:avLst/>
          </a:prstGeom>
          <a:solidFill>
            <a:srgbClr val="8EAADC"/>
          </a:solidFill>
          <a:ln w="28575" cap="flat" cmpd="sng" algn="ctr">
            <a:noFill/>
            <a:prstDash val="solid"/>
            <a:miter lim="800000"/>
          </a:ln>
          <a:effectLst/>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lstStyle/>
          <a:p>
            <a:pPr algn="ctr"/>
            <a:r>
              <a:rPr lang="en-US" altLang="zh-CN" sz="1900" dirty="0">
                <a:solidFill>
                  <a:sysClr val="window" lastClr="FFFFFF"/>
                </a:solidFill>
                <a:latin typeface="Calibri" panose="020F0502020204030204" charset="0"/>
                <a:ea typeface="微软雅黑" panose="020B0503020204020204" charset="-122"/>
                <a:sym typeface="Arial" panose="020B0604020202020204" pitchFamily="34" charset="0"/>
              </a:rPr>
              <a:t>②</a:t>
            </a:r>
            <a:endParaRPr lang="en-US" altLang="zh-CN" sz="1900" dirty="0">
              <a:solidFill>
                <a:sysClr val="window" lastClr="FFFFFF"/>
              </a:solidFill>
              <a:latin typeface="Calibri" panose="020F0502020204030204" charset="0"/>
              <a:ea typeface="微软雅黑" panose="020B0503020204020204" charset="-122"/>
              <a:sym typeface="Arial" panose="020B0604020202020204" pitchFamily="34" charset="0"/>
            </a:endParaRPr>
          </a:p>
        </p:txBody>
      </p:sp>
      <p:sp>
        <p:nvSpPr>
          <p:cNvPr id="15" name="等腰三角形 14"/>
          <p:cNvSpPr/>
          <p:nvPr>
            <p:custDataLst>
              <p:tags r:id="rId13"/>
            </p:custDataLst>
          </p:nvPr>
        </p:nvSpPr>
        <p:spPr>
          <a:xfrm rot="10800000">
            <a:off x="7901863" y="3473181"/>
            <a:ext cx="2322272" cy="234713"/>
          </a:xfrm>
          <a:prstGeom prst="triangle">
            <a:avLst>
              <a:gd name="adj" fmla="val 0"/>
            </a:avLst>
          </a:prstGeom>
          <a:solidFill>
            <a:srgbClr val="8EAADC">
              <a:lumMod val="60000"/>
              <a:lumOff val="40000"/>
            </a:srgbClr>
          </a:solidFill>
          <a:ln w="12700" cap="flat" cmpd="sng" algn="ctr">
            <a:noFill/>
            <a:prstDash val="solid"/>
            <a:miter lim="800000"/>
          </a:ln>
          <a:effectLst/>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9" name="矩形 18"/>
          <p:cNvSpPr/>
          <p:nvPr>
            <p:custDataLst>
              <p:tags r:id="rId14"/>
            </p:custDataLst>
          </p:nvPr>
        </p:nvSpPr>
        <p:spPr>
          <a:xfrm>
            <a:off x="8081645" y="2174875"/>
            <a:ext cx="3921125" cy="952500"/>
          </a:xfrm>
          <a:prstGeom prst="rect">
            <a:avLst/>
          </a:prstGeom>
        </p:spPr>
        <p:txBody>
          <a:bodyPr wrap="square" anchor="ctr">
            <a:noAutofit/>
          </a:bodyPr>
          <a:lstStyle/>
          <a:p>
            <a:pPr algn="ctr">
              <a:lnSpc>
                <a:spcPct val="120000"/>
              </a:lnSpc>
            </a:pPr>
            <a:r>
              <a:rPr lang="zh-CN" altLang="en-US" sz="2400">
                <a:solidFill>
                  <a:srgbClr val="000000"/>
                </a:solidFill>
                <a:latin typeface="方正公文小标宋" panose="02000500000000000000" charset="-122"/>
                <a:ea typeface="方正公文小标宋" panose="02000500000000000000" charset="-122"/>
                <a:sym typeface="+mn-ea"/>
              </a:rPr>
              <a:t>在八届全国人大一次会议上，江泽民当选为中华人民共和国主席。</a:t>
            </a:r>
            <a:endParaRPr lang="zh-CN" altLang="en-US" sz="2400">
              <a:solidFill>
                <a:srgbClr val="000000"/>
              </a:solidFill>
              <a:latin typeface="方正公文小标宋" panose="02000500000000000000" charset="-122"/>
              <a:ea typeface="方正公文小标宋" panose="02000500000000000000" charset="-122"/>
              <a:sym typeface="+mn-ea"/>
            </a:endParaRPr>
          </a:p>
          <a:p>
            <a:pPr algn="ctr">
              <a:lnSpc>
                <a:spcPct val="120000"/>
              </a:lnSpc>
            </a:pPr>
            <a:endParaRPr lang="zh-CN" altLang="en-US" sz="2400" spc="150" dirty="0">
              <a:solidFill>
                <a:srgbClr val="000000"/>
              </a:solidFill>
              <a:latin typeface="方正公文小标宋" panose="02000500000000000000" charset="-122"/>
              <a:ea typeface="方正公文小标宋" panose="02000500000000000000" charset="-122"/>
              <a:sym typeface="+mn-ea"/>
            </a:endParaRPr>
          </a:p>
        </p:txBody>
      </p:sp>
      <p:sp>
        <p:nvSpPr>
          <p:cNvPr id="20" name="文本框 19"/>
          <p:cNvSpPr txBox="1"/>
          <p:nvPr>
            <p:custDataLst>
              <p:tags r:id="rId15"/>
            </p:custDataLst>
          </p:nvPr>
        </p:nvSpPr>
        <p:spPr>
          <a:xfrm>
            <a:off x="278130" y="4648200"/>
            <a:ext cx="11617960" cy="2037080"/>
          </a:xfrm>
          <a:prstGeom prst="rect">
            <a:avLst/>
          </a:prstGeom>
          <a:solidFill>
            <a:schemeClr val="bg1">
              <a:alpha val="40000"/>
            </a:schemeClr>
          </a:solidFill>
          <a:ln w="12700">
            <a:solidFill>
              <a:schemeClr val="accent1">
                <a:lumMod val="60000"/>
                <a:lumOff val="40000"/>
              </a:schemeClr>
            </a:solidFill>
          </a:ln>
        </p:spPr>
        <p:txBody>
          <a:bodyPr wrap="square" rtlCol="0">
            <a:spAutoFit/>
          </a:bodyPr>
          <a:lstStyle/>
          <a:p>
            <a:pPr indent="584200" fontAlgn="auto">
              <a:lnSpc>
                <a:spcPct val="110000"/>
              </a:lnSpc>
            </a:pPr>
            <a:r>
              <a:rPr lang="zh-CN" altLang="en-US" sz="2300" b="1">
                <a:latin typeface="仿宋" panose="02010609060101010101" charset="-122"/>
                <a:ea typeface="仿宋" panose="02010609060101010101" charset="-122"/>
                <a:cs typeface="仿宋" panose="02010609060101010101" charset="-122"/>
              </a:rPr>
              <a:t>党的十三届四中全会以后，在国内外形势十分复杂、世界社会主义出现严重曲折的严峻考验面前，江泽民带领党的中央领导集体，</a:t>
            </a:r>
            <a:r>
              <a:rPr lang="zh-CN" altLang="en-US" sz="2300" b="1">
                <a:solidFill>
                  <a:srgbClr val="C00000"/>
                </a:solidFill>
                <a:latin typeface="仿宋" panose="02010609060101010101" charset="-122"/>
                <a:ea typeface="仿宋" panose="02010609060101010101" charset="-122"/>
                <a:cs typeface="仿宋" panose="02010609060101010101" charset="-122"/>
              </a:rPr>
              <a:t>紧紧依靠全党全军全国各族人民，捍卫了中国特色社会主义伟大事业，成功把中国特色社会主义推向二十一世纪</a:t>
            </a:r>
            <a:r>
              <a:rPr lang="zh-CN" altLang="en-US" sz="2300" b="1">
                <a:latin typeface="仿宋" panose="02010609060101010101" charset="-122"/>
                <a:ea typeface="仿宋" panose="02010609060101010101" charset="-122"/>
                <a:cs typeface="仿宋" panose="02010609060101010101" charset="-122"/>
              </a:rPr>
              <a:t>，建立了永不磨灭的功勋，赢得了全党全军全国各族人民衷心爱戴和国际社会广泛赞誉。</a:t>
            </a:r>
            <a:endParaRPr lang="zh-CN" altLang="en-US" sz="2300" b="1">
              <a:latin typeface="仿宋" panose="02010609060101010101" charset="-122"/>
              <a:ea typeface="仿宋" panose="02010609060101010101" charset="-122"/>
              <a:cs typeface="仿宋" panose="02010609060101010101" charset="-122"/>
            </a:endParaRPr>
          </a:p>
          <a:p>
            <a:pPr indent="0" algn="r" fontAlgn="auto">
              <a:lnSpc>
                <a:spcPct val="110000"/>
              </a:lnSpc>
            </a:pPr>
            <a:r>
              <a:rPr lang="en-US" altLang="zh-CN" sz="2300" b="1">
                <a:latin typeface="仿宋" panose="02010609060101010101" charset="-122"/>
                <a:ea typeface="仿宋" panose="02010609060101010101" charset="-122"/>
                <a:cs typeface="仿宋" panose="02010609060101010101" charset="-122"/>
              </a:rPr>
              <a:t>——</a:t>
            </a:r>
            <a:r>
              <a:rPr lang="zh-CN" altLang="en-US" sz="2300" b="1">
                <a:latin typeface="仿宋" panose="02010609060101010101" charset="-122"/>
                <a:ea typeface="仿宋" panose="02010609060101010101" charset="-122"/>
                <a:cs typeface="仿宋" panose="02010609060101010101" charset="-122"/>
              </a:rPr>
              <a:t>新华社《江泽民伟大光辉的一生》</a:t>
            </a:r>
            <a:endParaRPr lang="zh-CN" altLang="en-US" sz="2300" b="1">
              <a:latin typeface="仿宋" panose="02010609060101010101" charset="-122"/>
              <a:ea typeface="仿宋" panose="02010609060101010101" charset="-122"/>
              <a:cs typeface="仿宋"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childTnLst>
                          </p:cTn>
                        </p:par>
                        <p:par>
                          <p:cTn id="37" fill="hold">
                            <p:stCondLst>
                              <p:cond delay="1000"/>
                            </p:stCondLst>
                            <p:childTnLst>
                              <p:par>
                                <p:cTn id="38" presetID="31"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1000" fill="hold"/>
                                        <p:tgtEl>
                                          <p:spTgt spid="14"/>
                                        </p:tgtEl>
                                        <p:attrNameLst>
                                          <p:attrName>ppt_w</p:attrName>
                                        </p:attrNameLst>
                                      </p:cBhvr>
                                      <p:tavLst>
                                        <p:tav tm="0">
                                          <p:val>
                                            <p:fltVal val="0"/>
                                          </p:val>
                                        </p:tav>
                                        <p:tav tm="100000">
                                          <p:val>
                                            <p:strVal val="#ppt_w"/>
                                          </p:val>
                                        </p:tav>
                                      </p:tavLst>
                                    </p:anim>
                                    <p:anim calcmode="lin" valueType="num">
                                      <p:cBhvr>
                                        <p:cTn id="47" dur="1000" fill="hold"/>
                                        <p:tgtEl>
                                          <p:spTgt spid="14"/>
                                        </p:tgtEl>
                                        <p:attrNameLst>
                                          <p:attrName>ppt_h</p:attrName>
                                        </p:attrNameLst>
                                      </p:cBhvr>
                                      <p:tavLst>
                                        <p:tav tm="0">
                                          <p:val>
                                            <p:fltVal val="0"/>
                                          </p:val>
                                        </p:tav>
                                        <p:tav tm="100000">
                                          <p:val>
                                            <p:strVal val="#ppt_h"/>
                                          </p:val>
                                        </p:tav>
                                      </p:tavLst>
                                    </p:anim>
                                    <p:anim calcmode="lin" valueType="num">
                                      <p:cBhvr>
                                        <p:cTn id="48" dur="1000" fill="hold"/>
                                        <p:tgtEl>
                                          <p:spTgt spid="14"/>
                                        </p:tgtEl>
                                        <p:attrNameLst>
                                          <p:attrName>style.rotation</p:attrName>
                                        </p:attrNameLst>
                                      </p:cBhvr>
                                      <p:tavLst>
                                        <p:tav tm="0">
                                          <p:val>
                                            <p:fltVal val="90"/>
                                          </p:val>
                                        </p:tav>
                                        <p:tav tm="100000">
                                          <p:val>
                                            <p:fltVal val="0"/>
                                          </p:val>
                                        </p:tav>
                                      </p:tavLst>
                                    </p:anim>
                                    <p:animEffect transition="in" filter="fade">
                                      <p:cBhvr>
                                        <p:cTn id="49" dur="1000"/>
                                        <p:tgtEl>
                                          <p:spTgt spid="14"/>
                                        </p:tgtEl>
                                      </p:cBhvr>
                                    </p:animEffect>
                                  </p:childTnLst>
                                </p:cTn>
                              </p:par>
                              <p:par>
                                <p:cTn id="50" presetID="31"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1000" fill="hold"/>
                                        <p:tgtEl>
                                          <p:spTgt spid="15"/>
                                        </p:tgtEl>
                                        <p:attrNameLst>
                                          <p:attrName>ppt_w</p:attrName>
                                        </p:attrNameLst>
                                      </p:cBhvr>
                                      <p:tavLst>
                                        <p:tav tm="0">
                                          <p:val>
                                            <p:fltVal val="0"/>
                                          </p:val>
                                        </p:tav>
                                        <p:tav tm="100000">
                                          <p:val>
                                            <p:strVal val="#ppt_w"/>
                                          </p:val>
                                        </p:tav>
                                      </p:tavLst>
                                    </p:anim>
                                    <p:anim calcmode="lin" valueType="num">
                                      <p:cBhvr>
                                        <p:cTn id="53" dur="1000" fill="hold"/>
                                        <p:tgtEl>
                                          <p:spTgt spid="15"/>
                                        </p:tgtEl>
                                        <p:attrNameLst>
                                          <p:attrName>ppt_h</p:attrName>
                                        </p:attrNameLst>
                                      </p:cBhvr>
                                      <p:tavLst>
                                        <p:tav tm="0">
                                          <p:val>
                                            <p:fltVal val="0"/>
                                          </p:val>
                                        </p:tav>
                                        <p:tav tm="100000">
                                          <p:val>
                                            <p:strVal val="#ppt_h"/>
                                          </p:val>
                                        </p:tav>
                                      </p:tavLst>
                                    </p:anim>
                                    <p:anim calcmode="lin" valueType="num">
                                      <p:cBhvr>
                                        <p:cTn id="54" dur="1000" fill="hold"/>
                                        <p:tgtEl>
                                          <p:spTgt spid="15"/>
                                        </p:tgtEl>
                                        <p:attrNameLst>
                                          <p:attrName>style.rotation</p:attrName>
                                        </p:attrNameLst>
                                      </p:cBhvr>
                                      <p:tavLst>
                                        <p:tav tm="0">
                                          <p:val>
                                            <p:fltVal val="90"/>
                                          </p:val>
                                        </p:tav>
                                        <p:tav tm="100000">
                                          <p:val>
                                            <p:fltVal val="0"/>
                                          </p:val>
                                        </p:tav>
                                      </p:tavLst>
                                    </p:anim>
                                    <p:animEffect transition="in" filter="fade">
                                      <p:cBhvr>
                                        <p:cTn id="55" dur="1000"/>
                                        <p:tgtEl>
                                          <p:spTgt spid="15"/>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1000" fill="hold"/>
                                        <p:tgtEl>
                                          <p:spTgt spid="19"/>
                                        </p:tgtEl>
                                        <p:attrNameLst>
                                          <p:attrName>ppt_w</p:attrName>
                                        </p:attrNameLst>
                                      </p:cBhvr>
                                      <p:tavLst>
                                        <p:tav tm="0">
                                          <p:val>
                                            <p:fltVal val="0"/>
                                          </p:val>
                                        </p:tav>
                                        <p:tav tm="100000">
                                          <p:val>
                                            <p:strVal val="#ppt_w"/>
                                          </p:val>
                                        </p:tav>
                                      </p:tavLst>
                                    </p:anim>
                                    <p:anim calcmode="lin" valueType="num">
                                      <p:cBhvr>
                                        <p:cTn id="59" dur="1000" fill="hold"/>
                                        <p:tgtEl>
                                          <p:spTgt spid="19"/>
                                        </p:tgtEl>
                                        <p:attrNameLst>
                                          <p:attrName>ppt_h</p:attrName>
                                        </p:attrNameLst>
                                      </p:cBhvr>
                                      <p:tavLst>
                                        <p:tav tm="0">
                                          <p:val>
                                            <p:fltVal val="0"/>
                                          </p:val>
                                        </p:tav>
                                        <p:tav tm="100000">
                                          <p:val>
                                            <p:strVal val="#ppt_h"/>
                                          </p:val>
                                        </p:tav>
                                      </p:tavLst>
                                    </p:anim>
                                    <p:anim calcmode="lin" valueType="num">
                                      <p:cBhvr>
                                        <p:cTn id="60" dur="1000" fill="hold"/>
                                        <p:tgtEl>
                                          <p:spTgt spid="19"/>
                                        </p:tgtEl>
                                        <p:attrNameLst>
                                          <p:attrName>style.rotation</p:attrName>
                                        </p:attrNameLst>
                                      </p:cBhvr>
                                      <p:tavLst>
                                        <p:tav tm="0">
                                          <p:val>
                                            <p:fltVal val="90"/>
                                          </p:val>
                                        </p:tav>
                                        <p:tav tm="100000">
                                          <p:val>
                                            <p:fltVal val="0"/>
                                          </p:val>
                                        </p:tav>
                                      </p:tavLst>
                                    </p:anim>
                                    <p:animEffect transition="in" filter="fade">
                                      <p:cBhvr>
                                        <p:cTn id="61" dur="10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12" grpId="0"/>
      <p:bldP spid="13" grpId="0" bldLvl="0" animBg="1"/>
      <p:bldP spid="14" grpId="0" bldLvl="0" animBg="1"/>
      <p:bldP spid="15" grpId="0" bldLvl="0" animBg="1"/>
      <p:bldP spid="19" grpId="0"/>
      <p:bldP spid="20" grpId="0" animBg="1"/>
    </p:bldLst>
  </p:timing>
</p:sld>
</file>

<file path=ppt/tags/tag1.xml><?xml version="1.0" encoding="utf-8"?>
<p:tagLst xmlns:p="http://schemas.openxmlformats.org/presentationml/2006/main">
  <p:tag name="AS_UNIQUEID" val="13413"/>
</p:tagLst>
</file>

<file path=ppt/tags/tag10.xml><?xml version="1.0" encoding="utf-8"?>
<p:tagLst xmlns:p="http://schemas.openxmlformats.org/presentationml/2006/main">
  <p:tag name="AS_UNIQUEID" val="4702"/>
</p:tagLst>
</file>

<file path=ppt/tags/tag100.xml><?xml version="1.0" encoding="utf-8"?>
<p:tagLst xmlns:p="http://schemas.openxmlformats.org/presentationml/2006/main">
  <p:tag name="AS_UNIQUEID" val="3747"/>
  <p:tag name="KSO_WM_BEAUTIFY_FLAG" val=""/>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solidLine&quot;:{&quot;brightness&quot;:0,&quot;colorType&quot;:1,&quot;foreColorIndex&quot;:14,&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
  <p:tag name="KSO_WM_DIAGRAM_COLOR_TEXT_CAN_REMOVE" val="n"/>
  <p:tag name="KSO_WM_DIAGRAM_COLOR_TRICK" val="2"/>
  <p:tag name="KSO_WM_DIAGRAM_GROUP_CODE" val="m1-1"/>
  <p:tag name="KSO_WM_DIAGRAM_MAX_ITEMCNT" val="5"/>
  <p:tag name="KSO_WM_DIAGRAM_MIN_ITEMCNT" val="2"/>
  <p:tag name="KSO_WM_DIAGRAM_USE_COLOR_VALUE" val="{&quot;color_scheme&quot;:1,&quot;color_type&quot;:1,&quot;theme_color_indexes&quot;:[]}"/>
  <p:tag name="KSO_WM_DIAGRAM_VERSION" val="3"/>
  <p:tag name="KSO_WM_DIAGRAM_VIRTUALLY_FRAME" val="{&quot;height&quot;:254.85000610351562,&quot;left&quot;:78.05,&quot;top&quot;:142.62503631832092,&quot;width&quot;:804}"/>
  <p:tag name="KSO_WM_TAG_VERSION" val="3.0"/>
  <p:tag name="KSO_WM_TEMPLATE_CATEGORY" val="diagram"/>
  <p:tag name="KSO_WM_TEMPLATE_INDEX" val="20231063"/>
  <p:tag name="KSO_WM_UNIT_COMPATIBLE" val="0"/>
  <p:tag name="KSO_WM_UNIT_DIAGRAM_ISNUMVISUAL" val="0"/>
  <p:tag name="KSO_WM_UNIT_DIAGRAM_ISREFERUNIT" val="0"/>
  <p:tag name="KSO_WM_UNIT_FILL_TYPE" val="3"/>
  <p:tag name="KSO_WM_UNIT_HIGHLIGHT" val="0"/>
  <p:tag name="KSO_WM_UNIT_ID" val="diagram20231063_4*m_h_a*1_3_1"/>
  <p:tag name="KSO_WM_UNIT_INDEX" val="1_3_1"/>
  <p:tag name="KSO_WM_UNIT_ISCONTENTSTITLE" val="0"/>
  <p:tag name="KSO_WM_UNIT_ISNUMDGMTITLE" val="0"/>
  <p:tag name="KSO_WM_UNIT_LAYERLEVEL" val="1_1_1"/>
  <p:tag name="KSO_WM_UNIT_LINE_FORE_SCHEMECOLOR_INDEX" val="14"/>
  <p:tag name="KSO_WM_UNIT_NOCLEAR" val="0"/>
  <p:tag name="KSO_WM_UNIT_PRESET_TEXT" val="添加项标题"/>
  <p:tag name="KSO_WM_UNIT_TEXT_FILL_FORE_SCHEMECOLOR_INDEX" val="1"/>
  <p:tag name="KSO_WM_UNIT_TEXT_FILL_TYPE" val="1"/>
  <p:tag name="KSO_WM_UNIT_TYPE" val="m_h_a"/>
  <p:tag name="KSO_WM_UNIT_VALUE" val="6"/>
</p:tagLst>
</file>

<file path=ppt/tags/tag101.xml><?xml version="1.0" encoding="utf-8"?>
<p:tagLst xmlns:p="http://schemas.openxmlformats.org/presentationml/2006/main">
  <p:tag name="AS_UNIQUEID" val="3748"/>
  <p:tag name="KSO_WM_BEAUTIFY_FLAG" val=""/>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solidLine&quot;:{&quot;brightness&quot;:0,&quot;colorType&quot;:1,&quot;foreColorIndex&quot;:14,&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brightness&quot;:-0.25,&quot;colorType&quot;:1,&quot;foreColorIndex&quot;:8,&quot;transparency&quot;:0.6000000238418579},&quot;threeD&quot;:{&quot;curvedSurface&quot;:{&quot;brightness&quot;:0,&quot;colorType&quot;:2,&quot;rgb&quot;:&quot;#000000&quot;},&quot;depth&quot;:{&quot;colorType&quot;:0}}}}"/>
  <p:tag name="KSO_WM_DIAGRAM_COLOR_TEXT_CAN_REMOVE" val="n"/>
  <p:tag name="KSO_WM_DIAGRAM_COLOR_TRICK" val="2"/>
  <p:tag name="KSO_WM_DIAGRAM_GROUP_CODE" val="m1-1"/>
  <p:tag name="KSO_WM_DIAGRAM_MAX_ITEMCNT" val="5"/>
  <p:tag name="KSO_WM_DIAGRAM_MIN_ITEMCNT" val="2"/>
  <p:tag name="KSO_WM_DIAGRAM_USE_COLOR_VALUE" val="{&quot;color_scheme&quot;:1,&quot;color_type&quot;:1,&quot;theme_color_indexes&quot;:[]}"/>
  <p:tag name="KSO_WM_DIAGRAM_VERSION" val="3"/>
  <p:tag name="KSO_WM_DIAGRAM_VIRTUALLY_FRAME" val="{&quot;height&quot;:254.85000610351562,&quot;left&quot;:78.05,&quot;top&quot;:142.62503631832092,&quot;width&quot;:804}"/>
  <p:tag name="KSO_WM_TAG_VERSION" val="3.0"/>
  <p:tag name="KSO_WM_TEMPLATE_CATEGORY" val="diagram"/>
  <p:tag name="KSO_WM_TEMPLATE_INDEX" val="20231063"/>
  <p:tag name="KSO_WM_UNIT_COMPATIBLE" val="0"/>
  <p:tag name="KSO_WM_UNIT_DIAGRAM_ISNUMVISUAL" val="0"/>
  <p:tag name="KSO_WM_UNIT_DIAGRAM_ISREFERUNIT" val="0"/>
  <p:tag name="KSO_WM_UNIT_FILL_TYPE" val="3"/>
  <p:tag name="KSO_WM_UNIT_HIGHLIGHT" val="0"/>
  <p:tag name="KSO_WM_UNIT_ID" val="diagram20231063_4*m_h_a*1_5_1"/>
  <p:tag name="KSO_WM_UNIT_INDEX" val="1_5_1"/>
  <p:tag name="KSO_WM_UNIT_ISCONTENTSTITLE" val="0"/>
  <p:tag name="KSO_WM_UNIT_ISNUMDGMTITLE" val="0"/>
  <p:tag name="KSO_WM_UNIT_LAYERLEVEL" val="1_1_1"/>
  <p:tag name="KSO_WM_UNIT_LINE_FORE_SCHEMECOLOR_INDEX" val="14"/>
  <p:tag name="KSO_WM_UNIT_NOCLEAR" val="0"/>
  <p:tag name="KSO_WM_UNIT_PRESET_TEXT" val="添加项标题"/>
  <p:tag name="KSO_WM_UNIT_TEXT_FILL_FORE_SCHEMECOLOR_INDEX" val="1"/>
  <p:tag name="KSO_WM_UNIT_TEXT_FILL_TYPE" val="1"/>
  <p:tag name="KSO_WM_UNIT_TYPE" val="m_h_a"/>
  <p:tag name="KSO_WM_UNIT_VALUE" val="6"/>
</p:tagLst>
</file>

<file path=ppt/tags/tag102.xml><?xml version="1.0" encoding="utf-8"?>
<p:tagLst xmlns:p="http://schemas.openxmlformats.org/presentationml/2006/main">
  <p:tag name="AS_UNIQUEID" val="3749"/>
  <p:tag name="KSO_WM_BEAUTIFY_FLAG" val=""/>
</p:tagLst>
</file>

<file path=ppt/tags/tag103.xml><?xml version="1.0" encoding="utf-8"?>
<p:tagLst xmlns:p="http://schemas.openxmlformats.org/presentationml/2006/main">
  <p:tag name="AS_UNIQUEID" val="3750"/>
  <p:tag name="KSO_WM_BEAUTIFY_FLAG" val=""/>
</p:tagLst>
</file>

<file path=ppt/tags/tag104.xml><?xml version="1.0" encoding="utf-8"?>
<p:tagLst xmlns:p="http://schemas.openxmlformats.org/presentationml/2006/main">
  <p:tag name="AS_UNIQUEID" val="3730"/>
  <p:tag name="KSO_WM_DIAGRAM_VIRTUALLY_FRAME" val="{&quot;height&quot;:293.4838582677165,&quot;left&quot;:77.35826771653544,&quot;top&quot;:134.65362204724408,&quot;width&quot;:497.0249606299212}"/>
</p:tagLst>
</file>

<file path=ppt/tags/tag105.xml><?xml version="1.0" encoding="utf-8"?>
<p:tagLst xmlns:p="http://schemas.openxmlformats.org/presentationml/2006/main">
  <p:tag name="AS_UNIQUEID" val="3734"/>
</p:tagLst>
</file>

<file path=ppt/tags/tag106.xml><?xml version="1.0" encoding="utf-8"?>
<p:tagLst xmlns:p="http://schemas.openxmlformats.org/presentationml/2006/main">
  <p:tag name="AS_UNIQUEID" val="3734"/>
</p:tagLst>
</file>

<file path=ppt/tags/tag107.xml><?xml version="1.0" encoding="utf-8"?>
<p:tagLst xmlns:p="http://schemas.openxmlformats.org/presentationml/2006/main">
  <p:tag name="AS_UNIQUEID" val="3734"/>
</p:tagLst>
</file>

<file path=ppt/tags/tag108.xml><?xml version="1.0" encoding="utf-8"?>
<p:tagLst xmlns:p="http://schemas.openxmlformats.org/presentationml/2006/main">
  <p:tag name="AS_UNIQUEID" val="3734"/>
</p:tagLst>
</file>

<file path=ppt/tags/tag109.xml><?xml version="1.0" encoding="utf-8"?>
<p:tagLst xmlns:p="http://schemas.openxmlformats.org/presentationml/2006/main">
  <p:tag name="AS_UNIQUEID" val="3734"/>
</p:tagLst>
</file>

<file path=ppt/tags/tag11.xml><?xml version="1.0" encoding="utf-8"?>
<p:tagLst xmlns:p="http://schemas.openxmlformats.org/presentationml/2006/main">
  <p:tag name="AS_UNIQUEID" val="4703"/>
</p:tagLst>
</file>

<file path=ppt/tags/tag110.xml><?xml version="1.0" encoding="utf-8"?>
<p:tagLst xmlns:p="http://schemas.openxmlformats.org/presentationml/2006/main">
  <p:tag name="AS_UNIQUEID" val="3734"/>
</p:tagLst>
</file>

<file path=ppt/tags/tag111.xml><?xml version="1.0" encoding="utf-8"?>
<p:tagLst xmlns:p="http://schemas.openxmlformats.org/presentationml/2006/main">
  <p:tag name="AS_UNIQUEID" val="5345"/>
</p:tagLst>
</file>

<file path=ppt/tags/tag112.xml><?xml version="1.0" encoding="utf-8"?>
<p:tagLst xmlns:p="http://schemas.openxmlformats.org/presentationml/2006/main">
  <p:tag name="AS_UNIQUEID" val="3893"/>
</p:tagLst>
</file>

<file path=ppt/tags/tag113.xml><?xml version="1.0" encoding="utf-8"?>
<p:tagLst xmlns:p="http://schemas.openxmlformats.org/presentationml/2006/main">
  <p:tag name="AS_UNIQUEID" val="3894"/>
  <p:tag name="KSO_WM_BEAUTIFY_FLAG" val=""/>
</p:tagLst>
</file>

<file path=ppt/tags/tag114.xml><?xml version="1.0" encoding="utf-8"?>
<p:tagLst xmlns:p="http://schemas.openxmlformats.org/presentationml/2006/main">
  <p:tag name="AS_UNIQUEID" val="3895"/>
  <p:tag name="KSO_WM_BEAUTIFY_FLAG" val=""/>
</p:tagLst>
</file>

<file path=ppt/tags/tag115.xml><?xml version="1.0" encoding="utf-8"?>
<p:tagLst xmlns:p="http://schemas.openxmlformats.org/presentationml/2006/main">
  <p:tag name="AS_UNIQUEID" val="4729"/>
</p:tagLst>
</file>

<file path=ppt/tags/tag116.xml><?xml version="1.0" encoding="utf-8"?>
<p:tagLst xmlns:p="http://schemas.openxmlformats.org/presentationml/2006/main">
  <p:tag name="AS_UNIQUEID" val="5345"/>
</p:tagLst>
</file>

<file path=ppt/tags/tag117.xml><?xml version="1.0" encoding="utf-8"?>
<p:tagLst xmlns:p="http://schemas.openxmlformats.org/presentationml/2006/main">
  <p:tag name="AS_UNIQUEID" val="4005"/>
</p:tagLst>
</file>

<file path=ppt/tags/tag118.xml><?xml version="1.0" encoding="utf-8"?>
<p:tagLst xmlns:p="http://schemas.openxmlformats.org/presentationml/2006/main">
  <p:tag name="AS_UNIQUEID" val="4005"/>
</p:tagLst>
</file>

<file path=ppt/tags/tag119.xml><?xml version="1.0" encoding="utf-8"?>
<p:tagLst xmlns:p="http://schemas.openxmlformats.org/presentationml/2006/main">
  <p:tag name="AS_UNIQUEID" val="4005"/>
</p:tagLst>
</file>

<file path=ppt/tags/tag12.xml><?xml version="1.0" encoding="utf-8"?>
<p:tagLst xmlns:p="http://schemas.openxmlformats.org/presentationml/2006/main">
  <p:tag name="AS_UNIQUEID" val="4704"/>
</p:tagLst>
</file>

<file path=ppt/tags/tag120.xml><?xml version="1.0" encoding="utf-8"?>
<p:tagLst xmlns:p="http://schemas.openxmlformats.org/presentationml/2006/main">
  <p:tag name="AS_UNIQUEID" val="4012"/>
  <p:tag name="KSO_WM_BEAUTIFY_FLAG" val=""/>
</p:tagLst>
</file>

<file path=ppt/tags/tag121.xml><?xml version="1.0" encoding="utf-8"?>
<p:tagLst xmlns:p="http://schemas.openxmlformats.org/presentationml/2006/main">
  <p:tag name="AS_UNIQUEID" val="14191"/>
</p:tagLst>
</file>

<file path=ppt/tags/tag122.xml><?xml version="1.0" encoding="utf-8"?>
<p:tagLst xmlns:p="http://schemas.openxmlformats.org/presentationml/2006/main">
  <p:tag name="AS_UNIQUEID" val="14192"/>
</p:tagLst>
</file>

<file path=ppt/tags/tag123.xml><?xml version="1.0" encoding="utf-8"?>
<p:tagLst xmlns:p="http://schemas.openxmlformats.org/presentationml/2006/main">
  <p:tag name="AS_UNIQUEID" val="14193"/>
  <p:tag name="KSO_WM_BEAUTIFY_FLAG" val=""/>
</p:tagLst>
</file>

<file path=ppt/tags/tag124.xml><?xml version="1.0" encoding="utf-8"?>
<p:tagLst xmlns:p="http://schemas.openxmlformats.org/presentationml/2006/main">
  <p:tag name="AS_UNIQUEID" val="14194"/>
  <p:tag name="KSO_WM_BEAUTIFY_FLAG" val=""/>
</p:tagLst>
</file>

<file path=ppt/tags/tag125.xml><?xml version="1.0" encoding="utf-8"?>
<p:tagLst xmlns:p="http://schemas.openxmlformats.org/presentationml/2006/main">
  <p:tag name="AS_UNIQUEID" val="14195"/>
</p:tagLst>
</file>

<file path=ppt/tags/tag126.xml><?xml version="1.0" encoding="utf-8"?>
<p:tagLst xmlns:p="http://schemas.openxmlformats.org/presentationml/2006/main">
  <p:tag name="AS_UNIQUEID" val="14196"/>
  <p:tag name="KSO_WM_BEAUTIFY_FLAG" val=""/>
</p:tagLst>
</file>

<file path=ppt/tags/tag127.xml><?xml version="1.0" encoding="utf-8"?>
<p:tagLst xmlns:p="http://schemas.openxmlformats.org/presentationml/2006/main">
  <p:tag name="AS_UNIQUEID" val="14197"/>
</p:tagLst>
</file>

<file path=ppt/tags/tag128.xml><?xml version="1.0" encoding="utf-8"?>
<p:tagLst xmlns:p="http://schemas.openxmlformats.org/presentationml/2006/main">
  <p:tag name="AS_UNIQUEID" val="14198"/>
  <p:tag name="KSO_WM_BEAUTIFY_FLAG" val=""/>
</p:tagLst>
</file>

<file path=ppt/tags/tag129.xml><?xml version="1.0" encoding="utf-8"?>
<p:tagLst xmlns:p="http://schemas.openxmlformats.org/presentationml/2006/main">
  <p:tag name="AS_UNIQUEID" val="14199"/>
  <p:tag name="KSO_WM_BEAUTIFY_FLAG" val=""/>
</p:tagLst>
</file>

<file path=ppt/tags/tag13.xml><?xml version="1.0" encoding="utf-8"?>
<p:tagLst xmlns:p="http://schemas.openxmlformats.org/presentationml/2006/main">
  <p:tag name="AS_UNIQUEID" val="4711"/>
</p:tagLst>
</file>

<file path=ppt/tags/tag130.xml><?xml version="1.0" encoding="utf-8"?>
<p:tagLst xmlns:p="http://schemas.openxmlformats.org/presentationml/2006/main">
  <p:tag name="AS_UNIQUEID" val="14200"/>
</p:tagLst>
</file>

<file path=ppt/tags/tag131.xml><?xml version="1.0" encoding="utf-8"?>
<p:tagLst xmlns:p="http://schemas.openxmlformats.org/presentationml/2006/main">
  <p:tag name="AS_UNIQUEID" val="14201"/>
  <p:tag name="KSO_WM_BEAUTIFY_FLAG" val=""/>
</p:tagLst>
</file>

<file path=ppt/tags/tag132.xml><?xml version="1.0" encoding="utf-8"?>
<p:tagLst xmlns:p="http://schemas.openxmlformats.org/presentationml/2006/main">
  <p:tag name="AS_UNIQUEID" val="14202"/>
  <p:tag name="KSO_WM_BEAUTIFY_FLAG" val=""/>
</p:tagLst>
</file>

<file path=ppt/tags/tag133.xml><?xml version="1.0" encoding="utf-8"?>
<p:tagLst xmlns:p="http://schemas.openxmlformats.org/presentationml/2006/main">
  <p:tag name="AS_UNIQUEID" val="14203"/>
  <p:tag name="KSO_WM_BEAUTIFY_FLAG" val=""/>
</p:tagLst>
</file>

<file path=ppt/tags/tag134.xml><?xml version="1.0" encoding="utf-8"?>
<p:tagLst xmlns:p="http://schemas.openxmlformats.org/presentationml/2006/main">
  <p:tag name="AS_UNIQUEID" val="14204"/>
</p:tagLst>
</file>

<file path=ppt/tags/tag135.xml><?xml version="1.0" encoding="utf-8"?>
<p:tagLst xmlns:p="http://schemas.openxmlformats.org/presentationml/2006/main">
  <p:tag name="AS_UNIQUEID" val="14205"/>
  <p:tag name="KSO_WM_BEAUTIFY_FLAG" val=""/>
</p:tagLst>
</file>

<file path=ppt/tags/tag136.xml><?xml version="1.0" encoding="utf-8"?>
<p:tagLst xmlns:p="http://schemas.openxmlformats.org/presentationml/2006/main">
  <p:tag name="AS_UNIQUEID" val="14206"/>
  <p:tag name="KSO_WM_BEAUTIFY_FLAG" val=""/>
</p:tagLst>
</file>

<file path=ppt/tags/tag137.xml><?xml version="1.0" encoding="utf-8"?>
<p:tagLst xmlns:p="http://schemas.openxmlformats.org/presentationml/2006/main">
  <p:tag name="AS_UNIQUEID" val="14207"/>
  <p:tag name="KSO_WM_BEAUTIFY_FLAG" val=""/>
</p:tagLst>
</file>

<file path=ppt/tags/tag138.xml><?xml version="1.0" encoding="utf-8"?>
<p:tagLst xmlns:p="http://schemas.openxmlformats.org/presentationml/2006/main">
  <p:tag name="AS_UNIQUEID" val="14208"/>
  <p:tag name="KSO_WM_BEAUTIFY_FLAG" val=""/>
</p:tagLst>
</file>

<file path=ppt/tags/tag139.xml><?xml version="1.0" encoding="utf-8"?>
<p:tagLst xmlns:p="http://schemas.openxmlformats.org/presentationml/2006/main">
  <p:tag name="AS_UNIQUEID" val="14209"/>
  <p:tag name="KSO_WM_BEAUTIFY_FLAG" val=""/>
</p:tagLst>
</file>

<file path=ppt/tags/tag14.xml><?xml version="1.0" encoding="utf-8"?>
<p:tagLst xmlns:p="http://schemas.openxmlformats.org/presentationml/2006/main">
  <p:tag name="AS_UNIQUEID" val="4712"/>
</p:tagLst>
</file>

<file path=ppt/tags/tag140.xml><?xml version="1.0" encoding="utf-8"?>
<p:tagLst xmlns:p="http://schemas.openxmlformats.org/presentationml/2006/main">
  <p:tag name="AS_UNIQUEID" val="14210"/>
  <p:tag name="KSO_WM_BEAUTIFY_FLAG" val=""/>
</p:tagLst>
</file>

<file path=ppt/tags/tag141.xml><?xml version="1.0" encoding="utf-8"?>
<p:tagLst xmlns:p="http://schemas.openxmlformats.org/presentationml/2006/main">
  <p:tag name="AS_UNIQUEID" val="14211"/>
  <p:tag name="KSO_WM_BEAUTIFY_FLAG" val=""/>
</p:tagLst>
</file>

<file path=ppt/tags/tag142.xml><?xml version="1.0" encoding="utf-8"?>
<p:tagLst xmlns:p="http://schemas.openxmlformats.org/presentationml/2006/main">
  <p:tag name="AS_UNIQUEID" val="14212"/>
  <p:tag name="KSO_WM_BEAUTIFY_FLAG" val=""/>
</p:tagLst>
</file>

<file path=ppt/tags/tag143.xml><?xml version="1.0" encoding="utf-8"?>
<p:tagLst xmlns:p="http://schemas.openxmlformats.org/presentationml/2006/main">
  <p:tag name="AS_UNIQUEID" val="14215"/>
</p:tagLst>
</file>

<file path=ppt/tags/tag144.xml><?xml version="1.0" encoding="utf-8"?>
<p:tagLst xmlns:p="http://schemas.openxmlformats.org/presentationml/2006/main">
  <p:tag name="AS_UNIQUEID" val="14216"/>
</p:tagLst>
</file>

<file path=ppt/tags/tag145.xml><?xml version="1.0" encoding="utf-8"?>
<p:tagLst xmlns:p="http://schemas.openxmlformats.org/presentationml/2006/main">
  <p:tag name="AS_UNIQUEID" val="14217"/>
</p:tagLst>
</file>

<file path=ppt/tags/tag146.xml><?xml version="1.0" encoding="utf-8"?>
<p:tagLst xmlns:p="http://schemas.openxmlformats.org/presentationml/2006/main">
  <p:tag name="AS_UNIQUEID" val="14218"/>
</p:tagLst>
</file>

<file path=ppt/tags/tag147.xml><?xml version="1.0" encoding="utf-8"?>
<p:tagLst xmlns:p="http://schemas.openxmlformats.org/presentationml/2006/main">
  <p:tag name="AS_UNIQUEID" val="14219"/>
</p:tagLst>
</file>

<file path=ppt/tags/tag148.xml><?xml version="1.0" encoding="utf-8"?>
<p:tagLst xmlns:p="http://schemas.openxmlformats.org/presentationml/2006/main">
  <p:tag name="AS_UNIQUEID" val="14220"/>
</p:tagLst>
</file>

<file path=ppt/tags/tag149.xml><?xml version="1.0" encoding="utf-8"?>
<p:tagLst xmlns:p="http://schemas.openxmlformats.org/presentationml/2006/main">
  <p:tag name="AS_UNIQUEID" val="4012"/>
  <p:tag name="KSO_WM_BEAUTIFY_FLAG" val=""/>
</p:tagLst>
</file>

<file path=ppt/tags/tag15.xml><?xml version="1.0" encoding="utf-8"?>
<p:tagLst xmlns:p="http://schemas.openxmlformats.org/presentationml/2006/main">
  <p:tag name="AS_UNIQUEID" val="4706"/>
</p:tagLst>
</file>

<file path=ppt/tags/tag150.xml><?xml version="1.0" encoding="utf-8"?>
<p:tagLst xmlns:p="http://schemas.openxmlformats.org/presentationml/2006/main">
  <p:tag name="AS_UNIQUEID" val="5345"/>
</p:tagLst>
</file>

<file path=ppt/tags/tag151.xml><?xml version="1.0" encoding="utf-8"?>
<p:tagLst xmlns:p="http://schemas.openxmlformats.org/presentationml/2006/main">
  <p:tag name="AS_UNIQUEID" val="13614"/>
</p:tagLst>
</file>

<file path=ppt/tags/tag152.xml><?xml version="1.0" encoding="utf-8"?>
<p:tagLst xmlns:p="http://schemas.openxmlformats.org/presentationml/2006/main">
  <p:tag name="AS_UNIQUEID" val="13615"/>
</p:tagLst>
</file>

<file path=ppt/tags/tag153.xml><?xml version="1.0" encoding="utf-8"?>
<p:tagLst xmlns:p="http://schemas.openxmlformats.org/presentationml/2006/main">
  <p:tag name="AS_UNIQUEID" val="13616"/>
</p:tagLst>
</file>

<file path=ppt/tags/tag154.xml><?xml version="1.0" encoding="utf-8"?>
<p:tagLst xmlns:p="http://schemas.openxmlformats.org/presentationml/2006/main">
  <p:tag name="AS_UNIQUEID" val="13617"/>
</p:tagLst>
</file>

<file path=ppt/tags/tag155.xml><?xml version="1.0" encoding="utf-8"?>
<p:tagLst xmlns:p="http://schemas.openxmlformats.org/presentationml/2006/main">
  <p:tag name="AS_UNIQUEID" val="13618"/>
</p:tagLst>
</file>

<file path=ppt/tags/tag156.xml><?xml version="1.0" encoding="utf-8"?>
<p:tagLst xmlns:p="http://schemas.openxmlformats.org/presentationml/2006/main">
  <p:tag name="AS_UNIQUEID" val="13619"/>
</p:tagLst>
</file>

<file path=ppt/tags/tag157.xml><?xml version="1.0" encoding="utf-8"?>
<p:tagLst xmlns:p="http://schemas.openxmlformats.org/presentationml/2006/main">
  <p:tag name="AS_UNIQUEID" val="13620"/>
</p:tagLst>
</file>

<file path=ppt/tags/tag158.xml><?xml version="1.0" encoding="utf-8"?>
<p:tagLst xmlns:p="http://schemas.openxmlformats.org/presentationml/2006/main">
  <p:tag name="AS_UNIQUEID" val="13621"/>
</p:tagLst>
</file>

<file path=ppt/tags/tag159.xml><?xml version="1.0" encoding="utf-8"?>
<p:tagLst xmlns:p="http://schemas.openxmlformats.org/presentationml/2006/main">
  <p:tag name="AS_UNIQUEID" val="13622"/>
</p:tagLst>
</file>

<file path=ppt/tags/tag16.xml><?xml version="1.0" encoding="utf-8"?>
<p:tagLst xmlns:p="http://schemas.openxmlformats.org/presentationml/2006/main">
  <p:tag name="AS_UNIQUEID" val="5345"/>
</p:tagLst>
</file>

<file path=ppt/tags/tag160.xml><?xml version="1.0" encoding="utf-8"?>
<p:tagLst xmlns:p="http://schemas.openxmlformats.org/presentationml/2006/main">
  <p:tag name="AS_UNIQUEID" val="13623"/>
</p:tagLst>
</file>

<file path=ppt/tags/tag161.xml><?xml version="1.0" encoding="utf-8"?>
<p:tagLst xmlns:p="http://schemas.openxmlformats.org/presentationml/2006/main">
  <p:tag name="AS_UNIQUEID" val="13624"/>
</p:tagLst>
</file>

<file path=ppt/tags/tag162.xml><?xml version="1.0" encoding="utf-8"?>
<p:tagLst xmlns:p="http://schemas.openxmlformats.org/presentationml/2006/main">
  <p:tag name="AS_UNIQUEID" val="13625"/>
</p:tagLst>
</file>

<file path=ppt/tags/tag163.xml><?xml version="1.0" encoding="utf-8"?>
<p:tagLst xmlns:p="http://schemas.openxmlformats.org/presentationml/2006/main">
  <p:tag name="AS_UNIQUEID" val="13626"/>
</p:tagLst>
</file>

<file path=ppt/tags/tag164.xml><?xml version="1.0" encoding="utf-8"?>
<p:tagLst xmlns:p="http://schemas.openxmlformats.org/presentationml/2006/main">
  <p:tag name="AS_UNIQUEID" val="13627"/>
</p:tagLst>
</file>

<file path=ppt/tags/tag165.xml><?xml version="1.0" encoding="utf-8"?>
<p:tagLst xmlns:p="http://schemas.openxmlformats.org/presentationml/2006/main">
  <p:tag name="AS_UNIQUEID" val="13628"/>
</p:tagLst>
</file>

<file path=ppt/tags/tag166.xml><?xml version="1.0" encoding="utf-8"?>
<p:tagLst xmlns:p="http://schemas.openxmlformats.org/presentationml/2006/main">
  <p:tag name="AS_UNIQUEID" val="13629"/>
</p:tagLst>
</file>

<file path=ppt/tags/tag167.xml><?xml version="1.0" encoding="utf-8"?>
<p:tagLst xmlns:p="http://schemas.openxmlformats.org/presentationml/2006/main">
  <p:tag name="AS_UNIQUEID" val="13630"/>
</p:tagLst>
</file>

<file path=ppt/tags/tag168.xml><?xml version="1.0" encoding="utf-8"?>
<p:tagLst xmlns:p="http://schemas.openxmlformats.org/presentationml/2006/main">
  <p:tag name="AS_UNIQUEID" val="13631"/>
</p:tagLst>
</file>

<file path=ppt/tags/tag169.xml><?xml version="1.0" encoding="utf-8"?>
<p:tagLst xmlns:p="http://schemas.openxmlformats.org/presentationml/2006/main">
  <p:tag name="AS_UNIQUEID" val="13632"/>
</p:tagLst>
</file>

<file path=ppt/tags/tag17.xml><?xml version="1.0" encoding="utf-8"?>
<p:tagLst xmlns:p="http://schemas.openxmlformats.org/presentationml/2006/main">
  <p:tag name="AS_UNIQUEID" val="3125"/>
  <p:tag name="KSO_WM_BEAUTIFY_FLAG" val=""/>
  <p:tag name="KSO_WM_DIAGRAM_VIRTUALLY_FRAME" val="{&quot;height&quot;:251.34677165354333,&quot;left&quot;:14.25,&quot;top&quot;:61.249999999999986,&quot;width&quot;:928.65}"/>
</p:tagLst>
</file>

<file path=ppt/tags/tag170.xml><?xml version="1.0" encoding="utf-8"?>
<p:tagLst xmlns:p="http://schemas.openxmlformats.org/presentationml/2006/main">
  <p:tag name="AS_UNIQUEID" val="13633"/>
</p:tagLst>
</file>

<file path=ppt/tags/tag171.xml><?xml version="1.0" encoding="utf-8"?>
<p:tagLst xmlns:p="http://schemas.openxmlformats.org/presentationml/2006/main">
  <p:tag name="AS_UNIQUEID" val="13634"/>
</p:tagLst>
</file>

<file path=ppt/tags/tag172.xml><?xml version="1.0" encoding="utf-8"?>
<p:tagLst xmlns:p="http://schemas.openxmlformats.org/presentationml/2006/main">
  <p:tag name="AS_UNIQUEID" val="13635"/>
</p:tagLst>
</file>

<file path=ppt/tags/tag173.xml><?xml version="1.0" encoding="utf-8"?>
<p:tagLst xmlns:p="http://schemas.openxmlformats.org/presentationml/2006/main">
  <p:tag name="AS_UNIQUEID" val="13636"/>
</p:tagLst>
</file>

<file path=ppt/tags/tag174.xml><?xml version="1.0" encoding="utf-8"?>
<p:tagLst xmlns:p="http://schemas.openxmlformats.org/presentationml/2006/main">
  <p:tag name="AS_UNIQUEID" val="13637"/>
</p:tagLst>
</file>

<file path=ppt/tags/tag175.xml><?xml version="1.0" encoding="utf-8"?>
<p:tagLst xmlns:p="http://schemas.openxmlformats.org/presentationml/2006/main">
  <p:tag name="AS_UNIQUEID" val="13638"/>
</p:tagLst>
</file>

<file path=ppt/tags/tag176.xml><?xml version="1.0" encoding="utf-8"?>
<p:tagLst xmlns:p="http://schemas.openxmlformats.org/presentationml/2006/main">
  <p:tag name="AS_UNIQUEID" val="13639"/>
</p:tagLst>
</file>

<file path=ppt/tags/tag177.xml><?xml version="1.0" encoding="utf-8"?>
<p:tagLst xmlns:p="http://schemas.openxmlformats.org/presentationml/2006/main">
  <p:tag name="AS_UNIQUEID" val="13640"/>
</p:tagLst>
</file>

<file path=ppt/tags/tag178.xml><?xml version="1.0" encoding="utf-8"?>
<p:tagLst xmlns:p="http://schemas.openxmlformats.org/presentationml/2006/main">
  <p:tag name="AS_UNIQUEID" val="13641"/>
</p:tagLst>
</file>

<file path=ppt/tags/tag179.xml><?xml version="1.0" encoding="utf-8"?>
<p:tagLst xmlns:p="http://schemas.openxmlformats.org/presentationml/2006/main">
  <p:tag name="AS_UNIQUEID" val="13642"/>
</p:tagLst>
</file>

<file path=ppt/tags/tag18.xml><?xml version="1.0" encoding="utf-8"?>
<p:tagLst xmlns:p="http://schemas.openxmlformats.org/presentationml/2006/main">
  <p:tag name="AS_UNIQUEID" val="3126"/>
  <p:tag name="KSO_WM_BEAUTIFY_FLAG" val=""/>
  <p:tag name="KSO_WM_DIAGRAM_VIRTUALLY_FRAME" val="{&quot;height&quot;:251.34677165354333,&quot;left&quot;:14.25,&quot;top&quot;:61.249999999999986,&quot;width&quot;:928.65}"/>
</p:tagLst>
</file>

<file path=ppt/tags/tag180.xml><?xml version="1.0" encoding="utf-8"?>
<p:tagLst xmlns:p="http://schemas.openxmlformats.org/presentationml/2006/main">
  <p:tag name="AS_UNIQUEID" val="13644"/>
</p:tagLst>
</file>

<file path=ppt/tags/tag181.xml><?xml version="1.0" encoding="utf-8"?>
<p:tagLst xmlns:p="http://schemas.openxmlformats.org/presentationml/2006/main">
  <p:tag name="AS_UNIQUEID" val="13645"/>
</p:tagLst>
</file>

<file path=ppt/tags/tag182.xml><?xml version="1.0" encoding="utf-8"?>
<p:tagLst xmlns:p="http://schemas.openxmlformats.org/presentationml/2006/main">
  <p:tag name="AS_UNIQUEID" val="13646"/>
</p:tagLst>
</file>

<file path=ppt/tags/tag183.xml><?xml version="1.0" encoding="utf-8"?>
<p:tagLst xmlns:p="http://schemas.openxmlformats.org/presentationml/2006/main">
  <p:tag name="AS_UNIQUEID" val="13647"/>
</p:tagLst>
</file>

<file path=ppt/tags/tag184.xml><?xml version="1.0" encoding="utf-8"?>
<p:tagLst xmlns:p="http://schemas.openxmlformats.org/presentationml/2006/main">
  <p:tag name="AS_UNIQUEID" val="13648"/>
</p:tagLst>
</file>

<file path=ppt/tags/tag185.xml><?xml version="1.0" encoding="utf-8"?>
<p:tagLst xmlns:p="http://schemas.openxmlformats.org/presentationml/2006/main">
  <p:tag name="AS_UNIQUEID" val="13649"/>
</p:tagLst>
</file>

<file path=ppt/tags/tag186.xml><?xml version="1.0" encoding="utf-8"?>
<p:tagLst xmlns:p="http://schemas.openxmlformats.org/presentationml/2006/main">
  <p:tag name="AS_UNIQUEID" val="13650"/>
</p:tagLst>
</file>

<file path=ppt/tags/tag187.xml><?xml version="1.0" encoding="utf-8"?>
<p:tagLst xmlns:p="http://schemas.openxmlformats.org/presentationml/2006/main">
  <p:tag name="AS_UNIQUEID" val="13651"/>
</p:tagLst>
</file>

<file path=ppt/tags/tag188.xml><?xml version="1.0" encoding="utf-8"?>
<p:tagLst xmlns:p="http://schemas.openxmlformats.org/presentationml/2006/main">
  <p:tag name="AS_UNIQUEID" val="13652"/>
</p:tagLst>
</file>

<file path=ppt/tags/tag189.xml><?xml version="1.0" encoding="utf-8"?>
<p:tagLst xmlns:p="http://schemas.openxmlformats.org/presentationml/2006/main">
  <p:tag name="AS_UNIQUEID" val="13653"/>
</p:tagLst>
</file>

<file path=ppt/tags/tag19.xml><?xml version="1.0" encoding="utf-8"?>
<p:tagLst xmlns:p="http://schemas.openxmlformats.org/presentationml/2006/main">
  <p:tag name="AS_UNIQUEID" val="3127"/>
  <p:tag name="KSO_WM_BEAUTIFY_FLAG" val=""/>
  <p:tag name="KSO_WM_DIAGRAM_VIRTUALLY_FRAME" val="{&quot;height&quot;:251.34677165354333,&quot;left&quot;:14.25,&quot;top&quot;:61.249999999999986,&quot;width&quot;:928.65}"/>
</p:tagLst>
</file>

<file path=ppt/tags/tag190.xml><?xml version="1.0" encoding="utf-8"?>
<p:tagLst xmlns:p="http://schemas.openxmlformats.org/presentationml/2006/main">
  <p:tag name="AS_UNIQUEID" val="13654"/>
</p:tagLst>
</file>

<file path=ppt/tags/tag191.xml><?xml version="1.0" encoding="utf-8"?>
<p:tagLst xmlns:p="http://schemas.openxmlformats.org/presentationml/2006/main">
  <p:tag name="AS_UNIQUEID" val="13655"/>
</p:tagLst>
</file>

<file path=ppt/tags/tag192.xml><?xml version="1.0" encoding="utf-8"?>
<p:tagLst xmlns:p="http://schemas.openxmlformats.org/presentationml/2006/main">
  <p:tag name="AS_UNIQUEID" val="13656"/>
</p:tagLst>
</file>

<file path=ppt/tags/tag193.xml><?xml version="1.0" encoding="utf-8"?>
<p:tagLst xmlns:p="http://schemas.openxmlformats.org/presentationml/2006/main">
  <p:tag name="AS_UNIQUEID" val="13657"/>
</p:tagLst>
</file>

<file path=ppt/tags/tag194.xml><?xml version="1.0" encoding="utf-8"?>
<p:tagLst xmlns:p="http://schemas.openxmlformats.org/presentationml/2006/main">
  <p:tag name="AS_UNIQUEID" val="13658"/>
</p:tagLst>
</file>

<file path=ppt/tags/tag195.xml><?xml version="1.0" encoding="utf-8"?>
<p:tagLst xmlns:p="http://schemas.openxmlformats.org/presentationml/2006/main">
  <p:tag name="AS_UNIQUEID" val="13659"/>
</p:tagLst>
</file>

<file path=ppt/tags/tag196.xml><?xml version="1.0" encoding="utf-8"?>
<p:tagLst xmlns:p="http://schemas.openxmlformats.org/presentationml/2006/main">
  <p:tag name="AS_UNIQUEID" val="13660"/>
</p:tagLst>
</file>

<file path=ppt/tags/tag197.xml><?xml version="1.0" encoding="utf-8"?>
<p:tagLst xmlns:p="http://schemas.openxmlformats.org/presentationml/2006/main">
  <p:tag name="AS_UNIQUEID" val="13661"/>
</p:tagLst>
</file>

<file path=ppt/tags/tag198.xml><?xml version="1.0" encoding="utf-8"?>
<p:tagLst xmlns:p="http://schemas.openxmlformats.org/presentationml/2006/main">
  <p:tag name="AS_UNIQUEID" val="13662"/>
</p:tagLst>
</file>

<file path=ppt/tags/tag199.xml><?xml version="1.0" encoding="utf-8"?>
<p:tagLst xmlns:p="http://schemas.openxmlformats.org/presentationml/2006/main">
  <p:tag name="AS_UNIQUEID" val="13663"/>
</p:tagLst>
</file>

<file path=ppt/tags/tag2.xml><?xml version="1.0" encoding="utf-8"?>
<p:tagLst xmlns:p="http://schemas.openxmlformats.org/presentationml/2006/main">
  <p:tag name="AS_UNIQUEID" val="5345"/>
</p:tagLst>
</file>

<file path=ppt/tags/tag20.xml><?xml version="1.0" encoding="utf-8"?>
<p:tagLst xmlns:p="http://schemas.openxmlformats.org/presentationml/2006/main">
  <p:tag name="AS_UNIQUEID" val="3128"/>
  <p:tag name="KSO_WM_DIAGRAM_VIRTUALLY_FRAME" val="{&quot;height&quot;:251.34677165354333,&quot;left&quot;:14.25,&quot;top&quot;:61.249999999999986,&quot;width&quot;:928.65}"/>
</p:tagLst>
</file>

<file path=ppt/tags/tag200.xml><?xml version="1.0" encoding="utf-8"?>
<p:tagLst xmlns:p="http://schemas.openxmlformats.org/presentationml/2006/main">
  <p:tag name="AS_UNIQUEID" val="13664"/>
</p:tagLst>
</file>

<file path=ppt/tags/tag201.xml><?xml version="1.0" encoding="utf-8"?>
<p:tagLst xmlns:p="http://schemas.openxmlformats.org/presentationml/2006/main">
  <p:tag name="AS_UNIQUEID" val="13665"/>
</p:tagLst>
</file>

<file path=ppt/tags/tag202.xml><?xml version="1.0" encoding="utf-8"?>
<p:tagLst xmlns:p="http://schemas.openxmlformats.org/presentationml/2006/main">
  <p:tag name="AS_UNIQUEID" val="13666"/>
</p:tagLst>
</file>

<file path=ppt/tags/tag203.xml><?xml version="1.0" encoding="utf-8"?>
<p:tagLst xmlns:p="http://schemas.openxmlformats.org/presentationml/2006/main">
  <p:tag name="AS_UNIQUEID" val="13667"/>
</p:tagLst>
</file>

<file path=ppt/tags/tag204.xml><?xml version="1.0" encoding="utf-8"?>
<p:tagLst xmlns:p="http://schemas.openxmlformats.org/presentationml/2006/main">
  <p:tag name="AS_UNIQUEID" val="13668"/>
</p:tagLst>
</file>

<file path=ppt/tags/tag205.xml><?xml version="1.0" encoding="utf-8"?>
<p:tagLst xmlns:p="http://schemas.openxmlformats.org/presentationml/2006/main">
  <p:tag name="AS_UNIQUEID" val="13669"/>
</p:tagLst>
</file>

<file path=ppt/tags/tag206.xml><?xml version="1.0" encoding="utf-8"?>
<p:tagLst xmlns:p="http://schemas.openxmlformats.org/presentationml/2006/main">
  <p:tag name="AS_UNIQUEID" val="13670"/>
</p:tagLst>
</file>

<file path=ppt/tags/tag207.xml><?xml version="1.0" encoding="utf-8"?>
<p:tagLst xmlns:p="http://schemas.openxmlformats.org/presentationml/2006/main">
  <p:tag name="AS_UNIQUEID" val="13671"/>
</p:tagLst>
</file>

<file path=ppt/tags/tag208.xml><?xml version="1.0" encoding="utf-8"?>
<p:tagLst xmlns:p="http://schemas.openxmlformats.org/presentationml/2006/main">
  <p:tag name="AS_UNIQUEID" val="13672"/>
</p:tagLst>
</file>

<file path=ppt/tags/tag209.xml><?xml version="1.0" encoding="utf-8"?>
<p:tagLst xmlns:p="http://schemas.openxmlformats.org/presentationml/2006/main">
  <p:tag name="AS_UNIQUEID" val="13673"/>
</p:tagLst>
</file>

<file path=ppt/tags/tag21.xml><?xml version="1.0" encoding="utf-8"?>
<p:tagLst xmlns:p="http://schemas.openxmlformats.org/presentationml/2006/main">
  <p:tag name="AS_UNIQUEID" val="3129"/>
  <p:tag name="KSO_WM_BEAUTIFY_FLAG" val=""/>
  <p:tag name="KSO_WM_DIAGRAM_VIRTUALLY_FRAME" val="{&quot;height&quot;:251.34677165354333,&quot;left&quot;:14.25,&quot;top&quot;:61.249999999999986,&quot;width&quot;:928.65}"/>
</p:tagLst>
</file>

<file path=ppt/tags/tag210.xml><?xml version="1.0" encoding="utf-8"?>
<p:tagLst xmlns:p="http://schemas.openxmlformats.org/presentationml/2006/main">
  <p:tag name="AS_UNIQUEID" val="13674"/>
</p:tagLst>
</file>

<file path=ppt/tags/tag211.xml><?xml version="1.0" encoding="utf-8"?>
<p:tagLst xmlns:p="http://schemas.openxmlformats.org/presentationml/2006/main">
  <p:tag name="AS_UNIQUEID" val="13675"/>
</p:tagLst>
</file>

<file path=ppt/tags/tag212.xml><?xml version="1.0" encoding="utf-8"?>
<p:tagLst xmlns:p="http://schemas.openxmlformats.org/presentationml/2006/main">
  <p:tag name="AS_UNIQUEID" val="13676"/>
</p:tagLst>
</file>

<file path=ppt/tags/tag213.xml><?xml version="1.0" encoding="utf-8"?>
<p:tagLst xmlns:p="http://schemas.openxmlformats.org/presentationml/2006/main">
  <p:tag name="AS_UNIQUEID" val="13677"/>
</p:tagLst>
</file>

<file path=ppt/tags/tag214.xml><?xml version="1.0" encoding="utf-8"?>
<p:tagLst xmlns:p="http://schemas.openxmlformats.org/presentationml/2006/main">
  <p:tag name="AS_UNIQUEID" val="13678"/>
</p:tagLst>
</file>

<file path=ppt/tags/tag215.xml><?xml version="1.0" encoding="utf-8"?>
<p:tagLst xmlns:p="http://schemas.openxmlformats.org/presentationml/2006/main">
  <p:tag name="AS_UNIQUEID" val="13679"/>
</p:tagLst>
</file>

<file path=ppt/tags/tag216.xml><?xml version="1.0" encoding="utf-8"?>
<p:tagLst xmlns:p="http://schemas.openxmlformats.org/presentationml/2006/main">
  <p:tag name="AS_UNIQUEID" val="13680"/>
</p:tagLst>
</file>

<file path=ppt/tags/tag217.xml><?xml version="1.0" encoding="utf-8"?>
<p:tagLst xmlns:p="http://schemas.openxmlformats.org/presentationml/2006/main">
  <p:tag name="AS_UNIQUEID" val="13686"/>
</p:tagLst>
</file>

<file path=ppt/tags/tag218.xml><?xml version="1.0" encoding="utf-8"?>
<p:tagLst xmlns:p="http://schemas.openxmlformats.org/presentationml/2006/main">
  <p:tag name="AS_UNIQUEID" val="844"/>
</p:tagLst>
</file>

<file path=ppt/tags/tag219.xml><?xml version="1.0" encoding="utf-8"?>
<p:tagLst xmlns:p="http://schemas.openxmlformats.org/presentationml/2006/main">
  <p:tag name="AS_UNIQUEID" val="845"/>
  <p:tag name="KSO_WM_BEAUTIFY_FLAG" val=""/>
</p:tagLst>
</file>

<file path=ppt/tags/tag22.xml><?xml version="1.0" encoding="utf-8"?>
<p:tagLst xmlns:p="http://schemas.openxmlformats.org/presentationml/2006/main">
  <p:tag name="AS_UNIQUEID" val="3130"/>
</p:tagLst>
</file>

<file path=ppt/tags/tag220.xml><?xml version="1.0" encoding="utf-8"?>
<p:tagLst xmlns:p="http://schemas.openxmlformats.org/presentationml/2006/main">
  <p:tag name="AS_UNIQUEID" val="846"/>
  <p:tag name="KSO_WM_BEAUTIFY_FLAG" val=""/>
</p:tagLst>
</file>

<file path=ppt/tags/tag221.xml><?xml version="1.0" encoding="utf-8"?>
<p:tagLst xmlns:p="http://schemas.openxmlformats.org/presentationml/2006/main">
  <p:tag name="AS_UNIQUEID" val="847"/>
  <p:tag name="KSO_WM_BEAUTIFY_FLAG" val=""/>
</p:tagLst>
</file>

<file path=ppt/tags/tag222.xml><?xml version="1.0" encoding="utf-8"?>
<p:tagLst xmlns:p="http://schemas.openxmlformats.org/presentationml/2006/main">
  <p:tag name="AS_UNIQUEID" val="841"/>
</p:tagLst>
</file>

<file path=ppt/tags/tag223.xml><?xml version="1.0" encoding="utf-8"?>
<p:tagLst xmlns:p="http://schemas.openxmlformats.org/presentationml/2006/main">
  <p:tag name="AS_UNIQUEID" val="842"/>
  <p:tag name="KSO_WM_BEAUTIFY_FLAG" val=""/>
</p:tagLst>
</file>

<file path=ppt/tags/tag224.xml><?xml version="1.0" encoding="utf-8"?>
<p:tagLst xmlns:p="http://schemas.openxmlformats.org/presentationml/2006/main">
  <p:tag name="AS_UNIQUEID" val="843"/>
  <p:tag name="KSO_WM_BEAUTIFY_FLAG" val=""/>
</p:tagLst>
</file>

<file path=ppt/tags/tag225.xml><?xml version="1.0" encoding="utf-8"?>
<p:tagLst xmlns:p="http://schemas.openxmlformats.org/presentationml/2006/main">
  <p:tag name="AS_UNIQUEID" val="802"/>
  <p:tag name="KSO_WM_BEAUTIFY_FLAG" val=""/>
</p:tagLst>
</file>

<file path=ppt/tags/tag226.xml><?xml version="1.0" encoding="utf-8"?>
<p:tagLst xmlns:p="http://schemas.openxmlformats.org/presentationml/2006/main">
  <p:tag name="AS_UNIQUEID" val="206"/>
</p:tagLst>
</file>

<file path=ppt/tags/tag227.xml><?xml version="1.0" encoding="utf-8"?>
<p:tagLst xmlns:p="http://schemas.openxmlformats.org/presentationml/2006/main">
  <p:tag name="AS_UNIQUEID" val="207"/>
  <p:tag name="KSO_WM_BEAUTIFY_FLAG" val=""/>
</p:tagLst>
</file>

<file path=ppt/tags/tag228.xml><?xml version="1.0" encoding="utf-8"?>
<p:tagLst xmlns:p="http://schemas.openxmlformats.org/presentationml/2006/main">
  <p:tag name="AS_UNIQUEID" val="208"/>
  <p:tag name="KSO_WM_BEAUTIFY_FLAG" val=""/>
</p:tagLst>
</file>

<file path=ppt/tags/tag229.xml><?xml version="1.0" encoding="utf-8"?>
<p:tagLst xmlns:p="http://schemas.openxmlformats.org/presentationml/2006/main">
  <p:tag name="AS_UNIQUEID" val="209"/>
  <p:tag name="KSO_WM_BEAUTIFY_FLAG" val=""/>
</p:tagLst>
</file>

<file path=ppt/tags/tag23.xml><?xml version="1.0" encoding="utf-8"?>
<p:tagLst xmlns:p="http://schemas.openxmlformats.org/presentationml/2006/main">
  <p:tag name="AS_UNIQUEID" val="3131"/>
  <p:tag name="KSO_WM_BEAUTIFY_FLAG" val=""/>
  <p:tag name="KSO_WM_DIAGRAM_VIRTUALLY_FRAME" val="{&quot;height&quot;:251.34677165354333,&quot;left&quot;:14.25,&quot;top&quot;:61.249999999999986,&quot;width&quot;:928.65}"/>
</p:tagLst>
</file>

<file path=ppt/tags/tag230.xml><?xml version="1.0" encoding="utf-8"?>
<p:tagLst xmlns:p="http://schemas.openxmlformats.org/presentationml/2006/main">
  <p:tag name="AS_UNIQUEID" val="210"/>
</p:tagLst>
</file>

<file path=ppt/tags/tag231.xml><?xml version="1.0" encoding="utf-8"?>
<p:tagLst xmlns:p="http://schemas.openxmlformats.org/presentationml/2006/main">
  <p:tag name="AS_UNIQUEID" val="211"/>
  <p:tag name="KSO_WM_BEAUTIFY_FLAG" val=""/>
</p:tagLst>
</file>

<file path=ppt/tags/tag232.xml><?xml version="1.0" encoding="utf-8"?>
<p:tagLst xmlns:p="http://schemas.openxmlformats.org/presentationml/2006/main">
  <p:tag name="AS_UNIQUEID" val="212"/>
  <p:tag name="KSO_WM_BEAUTIFY_FLAG" val=""/>
</p:tagLst>
</file>

<file path=ppt/tags/tag233.xml><?xml version="1.0" encoding="utf-8"?>
<p:tagLst xmlns:p="http://schemas.openxmlformats.org/presentationml/2006/main">
  <p:tag name="AS_UNIQUEID" val="213"/>
</p:tagLst>
</file>

<file path=ppt/tags/tag234.xml><?xml version="1.0" encoding="utf-8"?>
<p:tagLst xmlns:p="http://schemas.openxmlformats.org/presentationml/2006/main">
  <p:tag name="AS_UNIQUEID" val="214"/>
  <p:tag name="KSO_WM_BEAUTIFY_FLAG" val=""/>
</p:tagLst>
</file>

<file path=ppt/tags/tag235.xml><?xml version="1.0" encoding="utf-8"?>
<p:tagLst xmlns:p="http://schemas.openxmlformats.org/presentationml/2006/main">
  <p:tag name="AS_UNIQUEID" val="215"/>
  <p:tag name="KSO_WM_BEAUTIFY_FLAG" val=""/>
</p:tagLst>
</file>

<file path=ppt/tags/tag236.xml><?xml version="1.0" encoding="utf-8"?>
<p:tagLst xmlns:p="http://schemas.openxmlformats.org/presentationml/2006/main">
  <p:tag name="AS_UNIQUEID" val="262"/>
</p:tagLst>
</file>

<file path=ppt/tags/tag237.xml><?xml version="1.0" encoding="utf-8"?>
<p:tagLst xmlns:p="http://schemas.openxmlformats.org/presentationml/2006/main">
  <p:tag name="AS_UNIQUEID" val="263"/>
</p:tagLst>
</file>

<file path=ppt/tags/tag238.xml><?xml version="1.0" encoding="utf-8"?>
<p:tagLst xmlns:p="http://schemas.openxmlformats.org/presentationml/2006/main">
  <p:tag name="AS_UNIQUEID" val="263"/>
</p:tagLst>
</file>

<file path=ppt/tags/tag239.xml><?xml version="1.0" encoding="utf-8"?>
<p:tagLst xmlns:p="http://schemas.openxmlformats.org/presentationml/2006/main">
  <p:tag name="AS_UNIQUEID" val="265"/>
</p:tagLst>
</file>

<file path=ppt/tags/tag24.xml><?xml version="1.0" encoding="utf-8"?>
<p:tagLst xmlns:p="http://schemas.openxmlformats.org/presentationml/2006/main">
  <p:tag name="AS_UNIQUEID" val="3132"/>
  <p:tag name="KSO_WM_BEAUTIFY_FLAG" val=""/>
  <p:tag name="KSO_WM_DIAGRAM_VIRTUALLY_FRAME" val="{&quot;height&quot;:251.34677165354333,&quot;left&quot;:14.25,&quot;top&quot;:61.249999999999986,&quot;width&quot;:928.65}"/>
</p:tagLst>
</file>

<file path=ppt/tags/tag240.xml><?xml version="1.0" encoding="utf-8"?>
<p:tagLst xmlns:p="http://schemas.openxmlformats.org/presentationml/2006/main">
  <p:tag name="AS_UNIQUEID" val="266"/>
</p:tagLst>
</file>

<file path=ppt/tags/tag241.xml><?xml version="1.0" encoding="utf-8"?>
<p:tagLst xmlns:p="http://schemas.openxmlformats.org/presentationml/2006/main">
  <p:tag name="AS_UNIQUEID" val="5345"/>
</p:tagLst>
</file>

<file path=ppt/tags/tag242.xml><?xml version="1.0" encoding="utf-8"?>
<p:tagLst xmlns:p="http://schemas.openxmlformats.org/presentationml/2006/main">
  <p:tag name="AS_UNIQUEID" val="2648"/>
  <p:tag name="KSO_WM_BEAUTIFY_FLAG" val=""/>
</p:tagLst>
</file>

<file path=ppt/tags/tag243.xml><?xml version="1.0" encoding="utf-8"?>
<p:tagLst xmlns:p="http://schemas.openxmlformats.org/presentationml/2006/main">
  <p:tag name="AS_UNIQUEID" val="2649"/>
</p:tagLst>
</file>

<file path=ppt/tags/tag244.xml><?xml version="1.0" encoding="utf-8"?>
<p:tagLst xmlns:p="http://schemas.openxmlformats.org/presentationml/2006/main">
  <p:tag name="AS_UNIQUEID" val="2650"/>
  <p:tag name="KSO_WM_BEAUTIFY_FLAG" val=""/>
</p:tagLst>
</file>

<file path=ppt/tags/tag245.xml><?xml version="1.0" encoding="utf-8"?>
<p:tagLst xmlns:p="http://schemas.openxmlformats.org/presentationml/2006/main">
  <p:tag name="AS_UNIQUEID" val="2651"/>
  <p:tag name="KSO_WM_BEAUTIFY_FLAG" val=""/>
</p:tagLst>
</file>

<file path=ppt/tags/tag246.xml><?xml version="1.0" encoding="utf-8"?>
<p:tagLst xmlns:p="http://schemas.openxmlformats.org/presentationml/2006/main">
  <p:tag name="AS_UNIQUEID" val="2652"/>
  <p:tag name="KSO_WM_BEAUTIFY_FLAG" val=""/>
</p:tagLst>
</file>

<file path=ppt/tags/tag247.xml><?xml version="1.0" encoding="utf-8"?>
<p:tagLst xmlns:p="http://schemas.openxmlformats.org/presentationml/2006/main">
  <p:tag name="AS_UNIQUEID" val="2653"/>
  <p:tag name="KSO_WM_BEAUTIFY_FLAG" val=""/>
</p:tagLst>
</file>

<file path=ppt/tags/tag248.xml><?xml version="1.0" encoding="utf-8"?>
<p:tagLst xmlns:p="http://schemas.openxmlformats.org/presentationml/2006/main">
  <p:tag name="AS_UNIQUEID" val="2654"/>
  <p:tag name="KSO_WM_BEAUTIFY_FLAG" val=""/>
</p:tagLst>
</file>

<file path=ppt/tags/tag249.xml><?xml version="1.0" encoding="utf-8"?>
<p:tagLst xmlns:p="http://schemas.openxmlformats.org/presentationml/2006/main">
  <p:tag name="AS_UNIQUEID" val="2656"/>
</p:tagLst>
</file>

<file path=ppt/tags/tag25.xml><?xml version="1.0" encoding="utf-8"?>
<p:tagLst xmlns:p="http://schemas.openxmlformats.org/presentationml/2006/main">
  <p:tag name="AS_UNIQUEID" val="3132"/>
  <p:tag name="KSO_WM_BEAUTIFY_FLAG" val=""/>
  <p:tag name="KSO_WM_DIAGRAM_VIRTUALLY_FRAME" val="{&quot;height&quot;:251.34677165354333,&quot;left&quot;:14.25,&quot;top&quot;:61.249999999999986,&quot;width&quot;:928.65}"/>
</p:tagLst>
</file>

<file path=ppt/tags/tag250.xml><?xml version="1.0" encoding="utf-8"?>
<p:tagLst xmlns:p="http://schemas.openxmlformats.org/presentationml/2006/main">
  <p:tag name="AS_UNIQUEID" val="2657"/>
  <p:tag name="KSO_WM_BEAUTIFY_FLAG" val=""/>
</p:tagLst>
</file>

<file path=ppt/tags/tag251.xml><?xml version="1.0" encoding="utf-8"?>
<p:tagLst xmlns:p="http://schemas.openxmlformats.org/presentationml/2006/main">
  <p:tag name="AS_UNIQUEID" val="2658"/>
  <p:tag name="KSO_WM_BEAUTIFY_FLAG" val=""/>
</p:tagLst>
</file>

<file path=ppt/tags/tag252.xml><?xml version="1.0" encoding="utf-8"?>
<p:tagLst xmlns:p="http://schemas.openxmlformats.org/presentationml/2006/main">
  <p:tag name="AS_UNIQUEID" val="2659"/>
  <p:tag name="KSO_WM_BEAUTIFY_FLAG" val=""/>
</p:tagLst>
</file>

<file path=ppt/tags/tag253.xml><?xml version="1.0" encoding="utf-8"?>
<p:tagLst xmlns:p="http://schemas.openxmlformats.org/presentationml/2006/main">
  <p:tag name="AS_UNIQUEID" val="2660"/>
  <p:tag name="KSO_WM_BEAUTIFY_FLAG" val=""/>
</p:tagLst>
</file>

<file path=ppt/tags/tag254.xml><?xml version="1.0" encoding="utf-8"?>
<p:tagLst xmlns:p="http://schemas.openxmlformats.org/presentationml/2006/main">
  <p:tag name="AS_UNIQUEID" val="2661"/>
  <p:tag name="KSO_WM_BEAUTIFY_FLAG" val=""/>
</p:tagLst>
</file>

<file path=ppt/tags/tag255.xml><?xml version="1.0" encoding="utf-8"?>
<p:tagLst xmlns:p="http://schemas.openxmlformats.org/presentationml/2006/main">
  <p:tag name="AS_UNIQUEID" val="2662"/>
  <p:tag name="KSO_WM_BEAUTIFY_FLAG" val=""/>
</p:tagLst>
</file>

<file path=ppt/tags/tag256.xml><?xml version="1.0" encoding="utf-8"?>
<p:tagLst xmlns:p="http://schemas.openxmlformats.org/presentationml/2006/main">
  <p:tag name="AS_UNIQUEID" val="2663"/>
  <p:tag name="KSO_WM_BEAUTIFY_FLAG" val=""/>
</p:tagLst>
</file>

<file path=ppt/tags/tag257.xml><?xml version="1.0" encoding="utf-8"?>
<p:tagLst xmlns:p="http://schemas.openxmlformats.org/presentationml/2006/main">
  <p:tag name="AS_UNIQUEID" val="2664"/>
  <p:tag name="KSO_WM_BEAUTIFY_FLAG" val=""/>
</p:tagLst>
</file>

<file path=ppt/tags/tag258.xml><?xml version="1.0" encoding="utf-8"?>
<p:tagLst xmlns:p="http://schemas.openxmlformats.org/presentationml/2006/main">
  <p:tag name="AS_UNIQUEID" val="2665"/>
  <p:tag name="KSO_WM_BEAUTIFY_FLAG" val=""/>
</p:tagLst>
</file>

<file path=ppt/tags/tag259.xml><?xml version="1.0" encoding="utf-8"?>
<p:tagLst xmlns:p="http://schemas.openxmlformats.org/presentationml/2006/main">
  <p:tag name="AS_UNIQUEID" val="2666"/>
  <p:tag name="KSO_WM_BEAUTIFY_FLAG" val=""/>
</p:tagLst>
</file>

<file path=ppt/tags/tag26.xml><?xml version="1.0" encoding="utf-8"?>
<p:tagLst xmlns:p="http://schemas.openxmlformats.org/presentationml/2006/main">
  <p:tag name="AS_UNIQUEID" val="562"/>
  <p:tag name="KSO_WM_DIAGRAM_VIRTUALLY_FRAME" val="{&quot;height&quot;:251.34677165354333,&quot;left&quot;:14.25,&quot;top&quot;:61.249999999999986,&quot;width&quot;:928.65}"/>
</p:tagLst>
</file>

<file path=ppt/tags/tag260.xml><?xml version="1.0" encoding="utf-8"?>
<p:tagLst xmlns:p="http://schemas.openxmlformats.org/presentationml/2006/main">
  <p:tag name="AS_UNIQUEID" val="2667"/>
  <p:tag name="KSO_WM_BEAUTIFY_FLAG" val=""/>
</p:tagLst>
</file>

<file path=ppt/tags/tag261.xml><?xml version="1.0" encoding="utf-8"?>
<p:tagLst xmlns:p="http://schemas.openxmlformats.org/presentationml/2006/main">
  <p:tag name="AS_UNIQUEID" val="2668"/>
  <p:tag name="KSO_WM_BEAUTIFY_FLAG" val=""/>
</p:tagLst>
</file>

<file path=ppt/tags/tag262.xml><?xml version="1.0" encoding="utf-8"?>
<p:tagLst xmlns:p="http://schemas.openxmlformats.org/presentationml/2006/main">
  <p:tag name="AS_UNIQUEID" val="2669"/>
  <p:tag name="KSO_WM_BEAUTIFY_FLAG" val=""/>
</p:tagLst>
</file>

<file path=ppt/tags/tag263.xml><?xml version="1.0" encoding="utf-8"?>
<p:tagLst xmlns:p="http://schemas.openxmlformats.org/presentationml/2006/main">
  <p:tag name="AS_UNIQUEID" val="2670"/>
  <p:tag name="KSO_WM_BEAUTIFY_FLAG" val=""/>
</p:tagLst>
</file>

<file path=ppt/tags/tag264.xml><?xml version="1.0" encoding="utf-8"?>
<p:tagLst xmlns:p="http://schemas.openxmlformats.org/presentationml/2006/main">
  <p:tag name="AS_UNIQUEID" val="2672"/>
</p:tagLst>
</file>

<file path=ppt/tags/tag265.xml><?xml version="1.0" encoding="utf-8"?>
<p:tagLst xmlns:p="http://schemas.openxmlformats.org/presentationml/2006/main">
  <p:tag name="AS_UNIQUEID" val="2673"/>
  <p:tag name="KSO_WM_BEAUTIFY_FLAG" val=""/>
</p:tagLst>
</file>

<file path=ppt/tags/tag266.xml><?xml version="1.0" encoding="utf-8"?>
<p:tagLst xmlns:p="http://schemas.openxmlformats.org/presentationml/2006/main">
  <p:tag name="AS_UNIQUEID" val="2674"/>
  <p:tag name="KSO_WM_BEAUTIFY_FLAG" val=""/>
</p:tagLst>
</file>

<file path=ppt/tags/tag267.xml><?xml version="1.0" encoding="utf-8"?>
<p:tagLst xmlns:p="http://schemas.openxmlformats.org/presentationml/2006/main">
  <p:tag name="AS_UNIQUEID" val="2675"/>
  <p:tag name="KSO_WM_BEAUTIFY_FLAG" val=""/>
</p:tagLst>
</file>

<file path=ppt/tags/tag268.xml><?xml version="1.0" encoding="utf-8"?>
<p:tagLst xmlns:p="http://schemas.openxmlformats.org/presentationml/2006/main">
  <p:tag name="AS_UNIQUEID" val="2676"/>
  <p:tag name="KSO_WM_BEAUTIFY_FLAG" val=""/>
</p:tagLst>
</file>

<file path=ppt/tags/tag269.xml><?xml version="1.0" encoding="utf-8"?>
<p:tagLst xmlns:p="http://schemas.openxmlformats.org/presentationml/2006/main">
  <p:tag name="AS_UNIQUEID" val="2678"/>
  <p:tag name="KSO_WM_BEAUTIFY_FLAG" val=""/>
</p:tagLst>
</file>

<file path=ppt/tags/tag27.xml><?xml version="1.0" encoding="utf-8"?>
<p:tagLst xmlns:p="http://schemas.openxmlformats.org/presentationml/2006/main">
  <p:tag name="AS_UNIQUEID" val="571"/>
  <p:tag name="KSO_WM_DIAGRAM_VIRTUALLY_FRAME" val="{&quot;height&quot;:251.34677165354333,&quot;left&quot;:14.25,&quot;top&quot;:61.249999999999986,&quot;width&quot;:928.65}"/>
</p:tagLst>
</file>

<file path=ppt/tags/tag270.xml><?xml version="1.0" encoding="utf-8"?>
<p:tagLst xmlns:p="http://schemas.openxmlformats.org/presentationml/2006/main">
  <p:tag name="AS_UNIQUEID" val="2679"/>
</p:tagLst>
</file>

<file path=ppt/tags/tag271.xml><?xml version="1.0" encoding="utf-8"?>
<p:tagLst xmlns:p="http://schemas.openxmlformats.org/presentationml/2006/main">
  <p:tag name="AS_UNIQUEID" val="2680"/>
  <p:tag name="KSO_WM_BEAUTIFY_FLAG" val=""/>
</p:tagLst>
</file>

<file path=ppt/tags/tag272.xml><?xml version="1.0" encoding="utf-8"?>
<p:tagLst xmlns:p="http://schemas.openxmlformats.org/presentationml/2006/main">
  <p:tag name="AS_UNIQUEID" val="2681"/>
  <p:tag name="KSO_WM_BEAUTIFY_FLAG" val=""/>
</p:tagLst>
</file>

<file path=ppt/tags/tag273.xml><?xml version="1.0" encoding="utf-8"?>
<p:tagLst xmlns:p="http://schemas.openxmlformats.org/presentationml/2006/main">
  <p:tag name="AS_UNIQUEID" val="2682"/>
  <p:tag name="KSO_WM_BEAUTIFY_FLAG" val=""/>
</p:tagLst>
</file>

<file path=ppt/tags/tag274.xml><?xml version="1.0" encoding="utf-8"?>
<p:tagLst xmlns:p="http://schemas.openxmlformats.org/presentationml/2006/main">
  <p:tag name="AS_UNIQUEID" val="2683"/>
  <p:tag name="KSO_WM_BEAUTIFY_FLAG" val=""/>
</p:tagLst>
</file>

<file path=ppt/tags/tag275.xml><?xml version="1.0" encoding="utf-8"?>
<p:tagLst xmlns:p="http://schemas.openxmlformats.org/presentationml/2006/main">
  <p:tag name="AS_UNIQUEID" val="2684"/>
  <p:tag name="KSO_WM_BEAUTIFY_FLAG" val=""/>
</p:tagLst>
</file>

<file path=ppt/tags/tag276.xml><?xml version="1.0" encoding="utf-8"?>
<p:tagLst xmlns:p="http://schemas.openxmlformats.org/presentationml/2006/main">
  <p:tag name="AS_UNIQUEID" val="2686"/>
</p:tagLst>
</file>

<file path=ppt/tags/tag277.xml><?xml version="1.0" encoding="utf-8"?>
<p:tagLst xmlns:p="http://schemas.openxmlformats.org/presentationml/2006/main">
  <p:tag name="AS_UNIQUEID" val="2687"/>
</p:tagLst>
</file>

<file path=ppt/tags/tag278.xml><?xml version="1.0" encoding="utf-8"?>
<p:tagLst xmlns:p="http://schemas.openxmlformats.org/presentationml/2006/main">
  <p:tag name="AS_UNIQUEID" val="2688"/>
  <p:tag name="KSO_WM_BEAUTIFY_FLAG" val=""/>
</p:tagLst>
</file>

<file path=ppt/tags/tag279.xml><?xml version="1.0" encoding="utf-8"?>
<p:tagLst xmlns:p="http://schemas.openxmlformats.org/presentationml/2006/main">
  <p:tag name="AS_UNIQUEID" val="2689"/>
  <p:tag name="KSO_WM_BEAUTIFY_FLAG" val=""/>
</p:tagLst>
</file>

<file path=ppt/tags/tag28.xml><?xml version="1.0" encoding="utf-8"?>
<p:tagLst xmlns:p="http://schemas.openxmlformats.org/presentationml/2006/main">
  <p:tag name="AS_UNIQUEID" val="572"/>
  <p:tag name="KSO_WM_DIAGRAM_VIRTUALLY_FRAME" val="{&quot;height&quot;:251.34677165354333,&quot;left&quot;:14.25,&quot;top&quot;:61.249999999999986,&quot;width&quot;:928.65}"/>
</p:tagLst>
</file>

<file path=ppt/tags/tag280.xml><?xml version="1.0" encoding="utf-8"?>
<p:tagLst xmlns:p="http://schemas.openxmlformats.org/presentationml/2006/main">
  <p:tag name="AS_UNIQUEID" val="2690"/>
  <p:tag name="KSO_WM_BEAUTIFY_FLAG" val=""/>
</p:tagLst>
</file>

<file path=ppt/tags/tag281.xml><?xml version="1.0" encoding="utf-8"?>
<p:tagLst xmlns:p="http://schemas.openxmlformats.org/presentationml/2006/main">
  <p:tag name="AS_UNIQUEID" val="2691"/>
  <p:tag name="KSO_WM_BEAUTIFY_FLAG" val=""/>
</p:tagLst>
</file>

<file path=ppt/tags/tag282.xml><?xml version="1.0" encoding="utf-8"?>
<p:tagLst xmlns:p="http://schemas.openxmlformats.org/presentationml/2006/main">
  <p:tag name="AS_UNIQUEID" val="2692"/>
  <p:tag name="KSO_WM_BEAUTIFY_FLAG" val=""/>
</p:tagLst>
</file>

<file path=ppt/tags/tag283.xml><?xml version="1.0" encoding="utf-8"?>
<p:tagLst xmlns:p="http://schemas.openxmlformats.org/presentationml/2006/main">
  <p:tag name="AS_UNIQUEID" val="2693"/>
  <p:tag name="KSO_WM_BEAUTIFY_FLAG" val=""/>
</p:tagLst>
</file>

<file path=ppt/tags/tag284.xml><?xml version="1.0" encoding="utf-8"?>
<p:tagLst xmlns:p="http://schemas.openxmlformats.org/presentationml/2006/main">
  <p:tag name="AS_UNIQUEID" val="2694"/>
  <p:tag name="KSO_WM_BEAUTIFY_FLAG" val=""/>
</p:tagLst>
</file>

<file path=ppt/tags/tag285.xml><?xml version="1.0" encoding="utf-8"?>
<p:tagLst xmlns:p="http://schemas.openxmlformats.org/presentationml/2006/main">
  <p:tag name="AS_UNIQUEID" val="2695"/>
  <p:tag name="KSO_WM_BEAUTIFY_FLAG" val=""/>
</p:tagLst>
</file>

<file path=ppt/tags/tag286.xml><?xml version="1.0" encoding="utf-8"?>
<p:tagLst xmlns:p="http://schemas.openxmlformats.org/presentationml/2006/main">
  <p:tag name="AS_UNIQUEID" val="2697"/>
</p:tagLst>
</file>

<file path=ppt/tags/tag287.xml><?xml version="1.0" encoding="utf-8"?>
<p:tagLst xmlns:p="http://schemas.openxmlformats.org/presentationml/2006/main">
  <p:tag name="AS_UNIQUEID" val="2698"/>
</p:tagLst>
</file>

<file path=ppt/tags/tag288.xml><?xml version="1.0" encoding="utf-8"?>
<p:tagLst xmlns:p="http://schemas.openxmlformats.org/presentationml/2006/main">
  <p:tag name="AS_UNIQUEID" val="2699"/>
  <p:tag name="KSO_WM_BEAUTIFY_FLAG" val=""/>
</p:tagLst>
</file>

<file path=ppt/tags/tag289.xml><?xml version="1.0" encoding="utf-8"?>
<p:tagLst xmlns:p="http://schemas.openxmlformats.org/presentationml/2006/main">
  <p:tag name="AS_UNIQUEID" val="2700"/>
  <p:tag name="KSO_WM_BEAUTIFY_FLAG" val=""/>
</p:tagLst>
</file>

<file path=ppt/tags/tag29.xml><?xml version="1.0" encoding="utf-8"?>
<p:tagLst xmlns:p="http://schemas.openxmlformats.org/presentationml/2006/main">
  <p:tag name="AS_UNIQUEID" val="573"/>
  <p:tag name="KSO_WM_DIAGRAM_VIRTUALLY_FRAME" val="{&quot;height&quot;:251.34677165354333,&quot;left&quot;:14.25,&quot;top&quot;:61.249999999999986,&quot;width&quot;:928.65}"/>
</p:tagLst>
</file>

<file path=ppt/tags/tag290.xml><?xml version="1.0" encoding="utf-8"?>
<p:tagLst xmlns:p="http://schemas.openxmlformats.org/presentationml/2006/main">
  <p:tag name="AS_UNIQUEID" val="2701"/>
  <p:tag name="KSO_WM_BEAUTIFY_FLAG" val=""/>
</p:tagLst>
</file>

<file path=ppt/tags/tag291.xml><?xml version="1.0" encoding="utf-8"?>
<p:tagLst xmlns:p="http://schemas.openxmlformats.org/presentationml/2006/main">
  <p:tag name="AS_UNIQUEID" val="2702"/>
  <p:tag name="KSO_WM_BEAUTIFY_FLAG" val=""/>
</p:tagLst>
</file>

<file path=ppt/tags/tag292.xml><?xml version="1.0" encoding="utf-8"?>
<p:tagLst xmlns:p="http://schemas.openxmlformats.org/presentationml/2006/main">
  <p:tag name="AS_UNIQUEID" val="2703"/>
  <p:tag name="KSO_WM_BEAUTIFY_FLAG" val=""/>
</p:tagLst>
</file>

<file path=ppt/tags/tag293.xml><?xml version="1.0" encoding="utf-8"?>
<p:tagLst xmlns:p="http://schemas.openxmlformats.org/presentationml/2006/main">
  <p:tag name="AS_UNIQUEID" val="2704"/>
  <p:tag name="KSO_WM_BEAUTIFY_FLAG" val=""/>
</p:tagLst>
</file>

<file path=ppt/tags/tag294.xml><?xml version="1.0" encoding="utf-8"?>
<p:tagLst xmlns:p="http://schemas.openxmlformats.org/presentationml/2006/main">
  <p:tag name="AS_UNIQUEID" val="2705"/>
  <p:tag name="KSO_WM_BEAUTIFY_FLAG" val=""/>
</p:tagLst>
</file>

<file path=ppt/tags/tag295.xml><?xml version="1.0" encoding="utf-8"?>
<p:tagLst xmlns:p="http://schemas.openxmlformats.org/presentationml/2006/main">
  <p:tag name="AS_UNIQUEID" val="2706"/>
  <p:tag name="KSO_WM_BEAUTIFY_FLAG" val=""/>
</p:tagLst>
</file>

<file path=ppt/tags/tag296.xml><?xml version="1.0" encoding="utf-8"?>
<p:tagLst xmlns:p="http://schemas.openxmlformats.org/presentationml/2006/main">
  <p:tag name="AS_UNIQUEID" val="2707"/>
  <p:tag name="KSO_WM_BEAUTIFY_FLAG" val=""/>
</p:tagLst>
</file>

<file path=ppt/tags/tag297.xml><?xml version="1.0" encoding="utf-8"?>
<p:tagLst xmlns:p="http://schemas.openxmlformats.org/presentationml/2006/main">
  <p:tag name="AS_UNIQUEID" val="2708"/>
  <p:tag name="KSO_WM_BEAUTIFY_FLAG" val=""/>
</p:tagLst>
</file>

<file path=ppt/tags/tag298.xml><?xml version="1.0" encoding="utf-8"?>
<p:tagLst xmlns:p="http://schemas.openxmlformats.org/presentationml/2006/main">
  <p:tag name="AS_UNIQUEID" val="2709"/>
  <p:tag name="KSO_WM_BEAUTIFY_FLAG" val=""/>
</p:tagLst>
</file>

<file path=ppt/tags/tag299.xml><?xml version="1.0" encoding="utf-8"?>
<p:tagLst xmlns:p="http://schemas.openxmlformats.org/presentationml/2006/main">
  <p:tag name="AS_UNIQUEID" val="2710"/>
  <p:tag name="KSO_WM_BEAUTIFY_FLAG" val=""/>
</p:tagLst>
</file>

<file path=ppt/tags/tag3.xml><?xml version="1.0" encoding="utf-8"?>
<p:tagLst xmlns:p="http://schemas.openxmlformats.org/presentationml/2006/main">
  <p:tag name="AS_UNIQUEID" val="4005"/>
</p:tagLst>
</file>

<file path=ppt/tags/tag30.xml><?xml version="1.0" encoding="utf-8"?>
<p:tagLst xmlns:p="http://schemas.openxmlformats.org/presentationml/2006/main">
  <p:tag name="AS_UNIQUEID" val="4727"/>
</p:tagLst>
</file>

<file path=ppt/tags/tag300.xml><?xml version="1.0" encoding="utf-8"?>
<p:tagLst xmlns:p="http://schemas.openxmlformats.org/presentationml/2006/main">
  <p:tag name="AS_UNIQUEID" val="2711"/>
  <p:tag name="KSO_WM_BEAUTIFY_FLAG" val=""/>
</p:tagLst>
</file>

<file path=ppt/tags/tag301.xml><?xml version="1.0" encoding="utf-8"?>
<p:tagLst xmlns:p="http://schemas.openxmlformats.org/presentationml/2006/main">
  <p:tag name="AS_UNIQUEID" val="2712"/>
  <p:tag name="KSO_WM_BEAUTIFY_FLAG" val=""/>
</p:tagLst>
</file>

<file path=ppt/tags/tag302.xml><?xml version="1.0" encoding="utf-8"?>
<p:tagLst xmlns:p="http://schemas.openxmlformats.org/presentationml/2006/main">
  <p:tag name="AS_UNIQUEID" val="2713"/>
  <p:tag name="KSO_WM_BEAUTIFY_FLAG" val=""/>
</p:tagLst>
</file>

<file path=ppt/tags/tag303.xml><?xml version="1.0" encoding="utf-8"?>
<p:tagLst xmlns:p="http://schemas.openxmlformats.org/presentationml/2006/main">
  <p:tag name="AS_UNIQUEID" val="2714"/>
  <p:tag name="KSO_WM_BEAUTIFY_FLAG" val=""/>
</p:tagLst>
</file>

<file path=ppt/tags/tag304.xml><?xml version="1.0" encoding="utf-8"?>
<p:tagLst xmlns:p="http://schemas.openxmlformats.org/presentationml/2006/main">
  <p:tag name="AS_UNIQUEID" val="2715"/>
  <p:tag name="KSO_WM_BEAUTIFY_FLAG" val=""/>
</p:tagLst>
</file>

<file path=ppt/tags/tag305.xml><?xml version="1.0" encoding="utf-8"?>
<p:tagLst xmlns:p="http://schemas.openxmlformats.org/presentationml/2006/main">
  <p:tag name="AS_UNIQUEID" val="2716"/>
  <p:tag name="KSO_WM_BEAUTIFY_FLAG" val=""/>
</p:tagLst>
</file>

<file path=ppt/tags/tag306.xml><?xml version="1.0" encoding="utf-8"?>
<p:tagLst xmlns:p="http://schemas.openxmlformats.org/presentationml/2006/main">
  <p:tag name="AS_UNIQUEID" val="2717"/>
</p:tagLst>
</file>

<file path=ppt/tags/tag307.xml><?xml version="1.0" encoding="utf-8"?>
<p:tagLst xmlns:p="http://schemas.openxmlformats.org/presentationml/2006/main">
  <p:tag name="AS_UNIQUEID" val="2718"/>
  <p:tag name="KSO_WM_BEAUTIFY_FLAG" val=""/>
</p:tagLst>
</file>

<file path=ppt/tags/tag308.xml><?xml version="1.0" encoding="utf-8"?>
<p:tagLst xmlns:p="http://schemas.openxmlformats.org/presentationml/2006/main">
  <p:tag name="AS_UNIQUEID" val="2719"/>
  <p:tag name="KSO_WM_BEAUTIFY_FLAG" val=""/>
</p:tagLst>
</file>

<file path=ppt/tags/tag309.xml><?xml version="1.0" encoding="utf-8"?>
<p:tagLst xmlns:p="http://schemas.openxmlformats.org/presentationml/2006/main">
  <p:tag name="AS_UNIQUEID" val="2721"/>
</p:tagLst>
</file>

<file path=ppt/tags/tag31.xml><?xml version="1.0" encoding="utf-8"?>
<p:tagLst xmlns:p="http://schemas.openxmlformats.org/presentationml/2006/main">
  <p:tag name="AS_UNIQUEID" val="4751"/>
  <p:tag name="KSO_WM_BEAUTIFY_FLAG" val=""/>
</p:tagLst>
</file>

<file path=ppt/tags/tag310.xml><?xml version="1.0" encoding="utf-8"?>
<p:tagLst xmlns:p="http://schemas.openxmlformats.org/presentationml/2006/main">
  <p:tag name="AS_UNIQUEID" val="2722"/>
  <p:tag name="KSO_WM_BEAUTIFY_FLAG" val=""/>
</p:tagLst>
</file>

<file path=ppt/tags/tag311.xml><?xml version="1.0" encoding="utf-8"?>
<p:tagLst xmlns:p="http://schemas.openxmlformats.org/presentationml/2006/main">
  <p:tag name="AS_UNIQUEID" val="2723"/>
  <p:tag name="KSO_WM_BEAUTIFY_FLAG" val=""/>
</p:tagLst>
</file>

<file path=ppt/tags/tag312.xml><?xml version="1.0" encoding="utf-8"?>
<p:tagLst xmlns:p="http://schemas.openxmlformats.org/presentationml/2006/main">
  <p:tag name="AS_UNIQUEID" val="2724"/>
  <p:tag name="KSO_WM_BEAUTIFY_FLAG" val=""/>
</p:tagLst>
</file>

<file path=ppt/tags/tag313.xml><?xml version="1.0" encoding="utf-8"?>
<p:tagLst xmlns:p="http://schemas.openxmlformats.org/presentationml/2006/main">
  <p:tag name="AS_UNIQUEID" val="2725"/>
  <p:tag name="KSO_WM_BEAUTIFY_FLAG" val=""/>
</p:tagLst>
</file>

<file path=ppt/tags/tag314.xml><?xml version="1.0" encoding="utf-8"?>
<p:tagLst xmlns:p="http://schemas.openxmlformats.org/presentationml/2006/main">
  <p:tag name="AS_UNIQUEID" val="2726"/>
  <p:tag name="KSO_WM_BEAUTIFY_FLAG" val=""/>
</p:tagLst>
</file>

<file path=ppt/tags/tag315.xml><?xml version="1.0" encoding="utf-8"?>
<p:tagLst xmlns:p="http://schemas.openxmlformats.org/presentationml/2006/main">
  <p:tag name="AS_UNIQUEID" val="2729"/>
  <p:tag name="KSO_WM_BEAUTIFY_FLAG" val=""/>
</p:tagLst>
</file>

<file path=ppt/tags/tag316.xml><?xml version="1.0" encoding="utf-8"?>
<p:tagLst xmlns:p="http://schemas.openxmlformats.org/presentationml/2006/main">
  <p:tag name="AS_UNIQUEID" val="2730"/>
</p:tagLst>
</file>

<file path=ppt/tags/tag317.xml><?xml version="1.0" encoding="utf-8"?>
<p:tagLst xmlns:p="http://schemas.openxmlformats.org/presentationml/2006/main">
  <p:tag name="AS_UNIQUEID" val="2731"/>
  <p:tag name="KSO_WM_BEAUTIFY_FLAG" val=""/>
</p:tagLst>
</file>

<file path=ppt/tags/tag318.xml><?xml version="1.0" encoding="utf-8"?>
<p:tagLst xmlns:p="http://schemas.openxmlformats.org/presentationml/2006/main">
  <p:tag name="AS_UNIQUEID" val="2732"/>
  <p:tag name="KSO_WM_BEAUTIFY_FLAG" val=""/>
</p:tagLst>
</file>

<file path=ppt/tags/tag319.xml><?xml version="1.0" encoding="utf-8"?>
<p:tagLst xmlns:p="http://schemas.openxmlformats.org/presentationml/2006/main">
  <p:tag name="AS_UNIQUEID" val="2733"/>
  <p:tag name="KSO_WM_BEAUTIFY_FLAG" val=""/>
</p:tagLst>
</file>

<file path=ppt/tags/tag32.xml><?xml version="1.0" encoding="utf-8"?>
<p:tagLst xmlns:p="http://schemas.openxmlformats.org/presentationml/2006/main">
  <p:tag name="AS_UNIQUEID" val="572"/>
  <p:tag name="KSO_WM_DIAGRAM_VIRTUALLY_FRAME" val="{&quot;height&quot;:251.34677165354333,&quot;left&quot;:14.25,&quot;top&quot;:61.249999999999986,&quot;width&quot;:928.65}"/>
</p:tagLst>
</file>

<file path=ppt/tags/tag320.xml><?xml version="1.0" encoding="utf-8"?>
<p:tagLst xmlns:p="http://schemas.openxmlformats.org/presentationml/2006/main">
  <p:tag name="AS_UNIQUEID" val="2734"/>
  <p:tag name="KSO_WM_BEAUTIFY_FLAG" val=""/>
</p:tagLst>
</file>

<file path=ppt/tags/tag321.xml><?xml version="1.0" encoding="utf-8"?>
<p:tagLst xmlns:p="http://schemas.openxmlformats.org/presentationml/2006/main">
  <p:tag name="AS_UNIQUEID" val="4785"/>
</p:tagLst>
</file>

<file path=ppt/tags/tag322.xml><?xml version="1.0" encoding="utf-8"?>
<p:tagLst xmlns:p="http://schemas.openxmlformats.org/presentationml/2006/main">
  <p:tag name="AS_UNIQUEID" val="4786"/>
</p:tagLst>
</file>

<file path=ppt/tags/tag323.xml><?xml version="1.0" encoding="utf-8"?>
<p:tagLst xmlns:p="http://schemas.openxmlformats.org/presentationml/2006/main">
  <p:tag name="AS_UNIQUEID" val="4787"/>
</p:tagLst>
</file>

<file path=ppt/tags/tag324.xml><?xml version="1.0" encoding="utf-8"?>
<p:tagLst xmlns:p="http://schemas.openxmlformats.org/presentationml/2006/main">
  <p:tag name="AS_UNIQUEID" val="4788"/>
</p:tagLst>
</file>

<file path=ppt/tags/tag325.xml><?xml version="1.0" encoding="utf-8"?>
<p:tagLst xmlns:p="http://schemas.openxmlformats.org/presentationml/2006/main">
  <p:tag name="AS_UNIQUEID" val="4789"/>
</p:tagLst>
</file>

<file path=ppt/tags/tag326.xml><?xml version="1.0" encoding="utf-8"?>
<p:tagLst xmlns:p="http://schemas.openxmlformats.org/presentationml/2006/main">
  <p:tag name="AS_UNIQUEID" val="4790"/>
</p:tagLst>
</file>

<file path=ppt/tags/tag327.xml><?xml version="1.0" encoding="utf-8"?>
<p:tagLst xmlns:p="http://schemas.openxmlformats.org/presentationml/2006/main">
  <p:tag name="AS_UNIQUEID" val="4791"/>
</p:tagLst>
</file>

<file path=ppt/tags/tag328.xml><?xml version="1.0" encoding="utf-8"?>
<p:tagLst xmlns:p="http://schemas.openxmlformats.org/presentationml/2006/main">
  <p:tag name="AS_UNIQUEID" val="2735"/>
  <p:tag name="KSO_WM_BEAUTIFY_FLAG" val=""/>
</p:tagLst>
</file>

<file path=ppt/tags/tag329.xml><?xml version="1.0" encoding="utf-8"?>
<p:tagLst xmlns:p="http://schemas.openxmlformats.org/presentationml/2006/main">
  <p:tag name="AS_UNIQUEID" val="5135"/>
  <p:tag name="KSO_WM_BEAUTIFY_FLAG" val=""/>
</p:tagLst>
</file>

<file path=ppt/tags/tag33.xml><?xml version="1.0" encoding="utf-8"?>
<p:tagLst xmlns:p="http://schemas.openxmlformats.org/presentationml/2006/main">
  <p:tag name="AS_UNIQUEID" val="575"/>
  <p:tag name="KSO_WM_DIAGRAM_VIRTUALLY_FRAME" val="{&quot;height&quot;:251.34677165354333,&quot;left&quot;:14.25,&quot;top&quot;:61.249999999999986,&quot;width&quot;:928.65}"/>
</p:tagLst>
</file>

<file path=ppt/tags/tag330.xml><?xml version="1.0" encoding="utf-8"?>
<p:tagLst xmlns:p="http://schemas.openxmlformats.org/presentationml/2006/main">
  <p:tag name="AS_UNIQUEID" val="5136"/>
  <p:tag name="KSO_WM_BEAUTIFY_FLAG" val=""/>
</p:tagLst>
</file>

<file path=ppt/tags/tag331.xml><?xml version="1.0" encoding="utf-8"?>
<p:tagLst xmlns:p="http://schemas.openxmlformats.org/presentationml/2006/main">
  <p:tag name="AS_UNIQUEID" val="5137"/>
  <p:tag name="KSO_WM_BEAUTIFY_FLAG" val=""/>
</p:tagLst>
</file>

<file path=ppt/tags/tag332.xml><?xml version="1.0" encoding="utf-8"?>
<p:tagLst xmlns:p="http://schemas.openxmlformats.org/presentationml/2006/main">
  <p:tag name="AS_UNIQUEID" val="5138"/>
  <p:tag name="KSO_WM_BEAUTIFY_FLAG" val=""/>
</p:tagLst>
</file>

<file path=ppt/tags/tag333.xml><?xml version="1.0" encoding="utf-8"?>
<p:tagLst xmlns:p="http://schemas.openxmlformats.org/presentationml/2006/main">
  <p:tag name="AS_UNIQUEID" val="5139"/>
  <p:tag name="KSO_WM_BEAUTIFY_FLAG" val=""/>
</p:tagLst>
</file>

<file path=ppt/tags/tag334.xml><?xml version="1.0" encoding="utf-8"?>
<p:tagLst xmlns:p="http://schemas.openxmlformats.org/presentationml/2006/main">
  <p:tag name="AS_UNIQUEID" val="843"/>
</p:tagLst>
</file>

<file path=ppt/tags/tag335.xml><?xml version="1.0" encoding="utf-8"?>
<p:tagLst xmlns:p="http://schemas.openxmlformats.org/presentationml/2006/main">
  <p:tag name="AS_UNIQUEID" val="847"/>
  <p:tag name="KSO_WM_BEAUTIFY_FLAG" val=""/>
</p:tagLst>
</file>

<file path=ppt/tags/tag336.xml><?xml version="1.0" encoding="utf-8"?>
<p:tagLst xmlns:p="http://schemas.openxmlformats.org/presentationml/2006/main">
  <p:tag name="AS_UNIQUEID" val="846"/>
</p:tagLst>
</file>

<file path=ppt/tags/tag337.xml><?xml version="1.0" encoding="utf-8"?>
<p:tagLst xmlns:p="http://schemas.openxmlformats.org/presentationml/2006/main">
  <p:tag name="AS_UNIQUEID" val="5345"/>
</p:tagLst>
</file>

<file path=ppt/tags/tag338.xml><?xml version="1.0" encoding="utf-8"?>
<p:tagLst xmlns:p="http://schemas.openxmlformats.org/presentationml/2006/main">
  <p:tag name="AS_UNIQUEID" val="5879"/>
  <p:tag name="KSO_WM_BEAUTIFY_FLAG" val=""/>
</p:tagLst>
</file>

<file path=ppt/tags/tag339.xml><?xml version="1.0" encoding="utf-8"?>
<p:tagLst xmlns:p="http://schemas.openxmlformats.org/presentationml/2006/main">
  <p:tag name="AS_UNIQUEID" val="5882"/>
  <p:tag name="KSO_WM_BEAUTIFY_FLAG" val=""/>
</p:tagLst>
</file>

<file path=ppt/tags/tag34.xml><?xml version="1.0" encoding="utf-8"?>
<p:tagLst xmlns:p="http://schemas.openxmlformats.org/presentationml/2006/main">
  <p:tag name="AS_UNIQUEID" val="12797"/>
</p:tagLst>
</file>

<file path=ppt/tags/tag340.xml><?xml version="1.0" encoding="utf-8"?>
<p:tagLst xmlns:p="http://schemas.openxmlformats.org/presentationml/2006/main">
  <p:tag name="AS_UNIQUEID" val="5883"/>
  <p:tag name="KSO_WM_BEAUTIFY_FLAG" val=""/>
</p:tagLst>
</file>

<file path=ppt/tags/tag341.xml><?xml version="1.0" encoding="utf-8"?>
<p:tagLst xmlns:p="http://schemas.openxmlformats.org/presentationml/2006/main">
  <p:tag name="AS_UNIQUEID" val="5884"/>
  <p:tag name="KSO_WM_BEAUTIFY_FLAG" val=""/>
</p:tagLst>
</file>

<file path=ppt/tags/tag342.xml><?xml version="1.0" encoding="utf-8"?>
<p:tagLst xmlns:p="http://schemas.openxmlformats.org/presentationml/2006/main">
  <p:tag name="AS_UNIQUEID" val="5880"/>
  <p:tag name="KSO_WM_BEAUTIFY_FLAG" val=""/>
</p:tagLst>
</file>

<file path=ppt/tags/tag343.xml><?xml version="1.0" encoding="utf-8"?>
<p:tagLst xmlns:p="http://schemas.openxmlformats.org/presentationml/2006/main">
  <p:tag name="AS_UNIQUEID" val="5345"/>
</p:tagLst>
</file>

<file path=ppt/tags/tag344.xml><?xml version="1.0" encoding="utf-8"?>
<p:tagLst xmlns:p="http://schemas.openxmlformats.org/presentationml/2006/main">
  <p:tag name="AS_UNIQUEID" val="5944"/>
  <p:tag name="KSO_WM_BEAUTIFY_FLAG" val=""/>
</p:tagLst>
</file>

<file path=ppt/tags/tag345.xml><?xml version="1.0" encoding="utf-8"?>
<p:tagLst xmlns:p="http://schemas.openxmlformats.org/presentationml/2006/main">
  <p:tag name="AS_UNIQUEID" val="5945"/>
  <p:tag name="KSO_WM_BEAUTIFY_FLAG" val=""/>
</p:tagLst>
</file>

<file path=ppt/tags/tag346.xml><?xml version="1.0" encoding="utf-8"?>
<p:tagLst xmlns:p="http://schemas.openxmlformats.org/presentationml/2006/main">
  <p:tag name="AS_UNIQUEID" val="5946"/>
  <p:tag name="KSO_WM_BEAUTIFY_FLAG" val=""/>
</p:tagLst>
</file>

<file path=ppt/tags/tag347.xml><?xml version="1.0" encoding="utf-8"?>
<p:tagLst xmlns:p="http://schemas.openxmlformats.org/presentationml/2006/main">
  <p:tag name="AS_UNIQUEID" val="5947"/>
  <p:tag name="KSO_WM_BEAUTIFY_FLAG" val=""/>
</p:tagLst>
</file>

<file path=ppt/tags/tag348.xml><?xml version="1.0" encoding="utf-8"?>
<p:tagLst xmlns:p="http://schemas.openxmlformats.org/presentationml/2006/main">
  <p:tag name="AS_UNIQUEID" val="5948"/>
  <p:tag name="KSO_WM_BEAUTIFY_FLAG" val=""/>
</p:tagLst>
</file>

<file path=ppt/tags/tag349.xml><?xml version="1.0" encoding="utf-8"?>
<p:tagLst xmlns:p="http://schemas.openxmlformats.org/presentationml/2006/main">
  <p:tag name="AS_UNIQUEID" val="3553"/>
  <p:tag name="KSO_WM_BEAUTIFY_FLAG" val=""/>
</p:tagLst>
</file>

<file path=ppt/tags/tag35.xml><?xml version="1.0" encoding="utf-8"?>
<p:tagLst xmlns:p="http://schemas.openxmlformats.org/presentationml/2006/main">
  <p:tag name="AS_UNIQUEID" val="13584"/>
</p:tagLst>
</file>

<file path=ppt/tags/tag350.xml><?xml version="1.0" encoding="utf-8"?>
<p:tagLst xmlns:p="http://schemas.openxmlformats.org/presentationml/2006/main">
  <p:tag name="AS_UNIQUEID" val="5345"/>
</p:tagLst>
</file>

<file path=ppt/tags/tag351.xml><?xml version="1.0" encoding="utf-8"?>
<p:tagLst xmlns:p="http://schemas.openxmlformats.org/presentationml/2006/main">
  <p:tag name="AS_UNIQUEID" val="4005"/>
</p:tagLst>
</file>

<file path=ppt/tags/tag352.xml><?xml version="1.0" encoding="utf-8"?>
<p:tagLst xmlns:p="http://schemas.openxmlformats.org/presentationml/2006/main">
  <p:tag name="AS_UNIQUEID" val="4005"/>
</p:tagLst>
</file>

<file path=ppt/tags/tag353.xml><?xml version="1.0" encoding="utf-8"?>
<p:tagLst xmlns:p="http://schemas.openxmlformats.org/presentationml/2006/main">
  <p:tag name="AS_UNIQUEID" val="4005"/>
</p:tagLst>
</file>

<file path=ppt/tags/tag354.xml><?xml version="1.0" encoding="utf-8"?>
<p:tagLst xmlns:p="http://schemas.openxmlformats.org/presentationml/2006/main">
  <p:tag name="AS_UNIQUEID" val="4005"/>
</p:tagLst>
</file>

<file path=ppt/tags/tag355.xml><?xml version="1.0" encoding="utf-8"?>
<p:tagLst xmlns:p="http://schemas.openxmlformats.org/presentationml/2006/main">
  <p:tag name="AS_UNIQUEID" val="4901"/>
</p:tagLst>
</file>

<file path=ppt/tags/tag356.xml><?xml version="1.0" encoding="utf-8"?>
<p:tagLst xmlns:p="http://schemas.openxmlformats.org/presentationml/2006/main">
  <p:tag name="AS_UNIQUEID" val="4902"/>
</p:tagLst>
</file>

<file path=ppt/tags/tag357.xml><?xml version="1.0" encoding="utf-8"?>
<p:tagLst xmlns:p="http://schemas.openxmlformats.org/presentationml/2006/main">
  <p:tag name="AS_UNIQUEID" val="5345"/>
</p:tagLst>
</file>

<file path=ppt/tags/tag358.xml><?xml version="1.0" encoding="utf-8"?>
<p:tagLst xmlns:p="http://schemas.openxmlformats.org/presentationml/2006/main">
  <p:tag name="AS_UNIQUEID" val="4005"/>
</p:tagLst>
</file>

<file path=ppt/tags/tag359.xml><?xml version="1.0" encoding="utf-8"?>
<p:tagLst xmlns:p="http://schemas.openxmlformats.org/presentationml/2006/main">
  <p:tag name="AS_UNIQUEID" val="4005"/>
</p:tagLst>
</file>

<file path=ppt/tags/tag36.xml><?xml version="1.0" encoding="utf-8"?>
<p:tagLst xmlns:p="http://schemas.openxmlformats.org/presentationml/2006/main">
  <p:tag name="AS_UNIQUEID" val="423"/>
</p:tagLst>
</file>

<file path=ppt/tags/tag360.xml><?xml version="1.0" encoding="utf-8"?>
<p:tagLst xmlns:p="http://schemas.openxmlformats.org/presentationml/2006/main">
  <p:tag name="AS_UNIQUEID" val="12393"/>
</p:tagLst>
</file>

<file path=ppt/tags/tag361.xml><?xml version="1.0" encoding="utf-8"?>
<p:tagLst xmlns:p="http://schemas.openxmlformats.org/presentationml/2006/main">
  <p:tag name="AS_UNIQUEID" val="4943"/>
</p:tagLst>
</file>

<file path=ppt/tags/tag362.xml><?xml version="1.0" encoding="utf-8"?>
<p:tagLst xmlns:p="http://schemas.openxmlformats.org/presentationml/2006/main">
  <p:tag name="AS_UNIQUEID" val="4929"/>
</p:tagLst>
</file>

<file path=ppt/tags/tag363.xml><?xml version="1.0" encoding="utf-8"?>
<p:tagLst xmlns:p="http://schemas.openxmlformats.org/presentationml/2006/main">
  <p:tag name="AS_UNIQUEID" val="4930"/>
</p:tagLst>
</file>

<file path=ppt/tags/tag364.xml><?xml version="1.0" encoding="utf-8"?>
<p:tagLst xmlns:p="http://schemas.openxmlformats.org/presentationml/2006/main">
  <p:tag name="AS_UNIQUEID" val="4931"/>
</p:tagLst>
</file>

<file path=ppt/tags/tag365.xml><?xml version="1.0" encoding="utf-8"?>
<p:tagLst xmlns:p="http://schemas.openxmlformats.org/presentationml/2006/main">
  <p:tag name="AS_UNIQUEID" val="5345"/>
</p:tagLst>
</file>

<file path=ppt/tags/tag366.xml><?xml version="1.0" encoding="utf-8"?>
<p:tagLst xmlns:p="http://schemas.openxmlformats.org/presentationml/2006/main">
  <p:tag name="AS_UNIQUEID" val="4005"/>
</p:tagLst>
</file>

<file path=ppt/tags/tag367.xml><?xml version="1.0" encoding="utf-8"?>
<p:tagLst xmlns:p="http://schemas.openxmlformats.org/presentationml/2006/main">
  <p:tag name="AS_UNIQUEID" val="4005"/>
</p:tagLst>
</file>

<file path=ppt/tags/tag368.xml><?xml version="1.0" encoding="utf-8"?>
<p:tagLst xmlns:p="http://schemas.openxmlformats.org/presentationml/2006/main">
  <p:tag name="AS_UNIQUEID" val="4005"/>
</p:tagLst>
</file>

<file path=ppt/tags/tag369.xml><?xml version="1.0" encoding="utf-8"?>
<p:tagLst xmlns:p="http://schemas.openxmlformats.org/presentationml/2006/main">
  <p:tag name="AS_UNIQUEID" val="4005"/>
</p:tagLst>
</file>

<file path=ppt/tags/tag37.xml><?xml version="1.0" encoding="utf-8"?>
<p:tagLst xmlns:p="http://schemas.openxmlformats.org/presentationml/2006/main">
  <p:tag name="AS_UNIQUEID" val="423"/>
</p:tagLst>
</file>

<file path=ppt/tags/tag370.xml><?xml version="1.0" encoding="utf-8"?>
<p:tagLst xmlns:p="http://schemas.openxmlformats.org/presentationml/2006/main">
  <p:tag name="AS_UNIQUEID" val="1863"/>
</p:tagLst>
</file>

<file path=ppt/tags/tag371.xml><?xml version="1.0" encoding="utf-8"?>
<p:tagLst xmlns:p="http://schemas.openxmlformats.org/presentationml/2006/main">
  <p:tag name="AS_UNIQUEID" val="855"/>
</p:tagLst>
</file>

<file path=ppt/tags/tag372.xml><?xml version="1.0" encoding="utf-8"?>
<p:tagLst xmlns:p="http://schemas.openxmlformats.org/presentationml/2006/main">
  <p:tag name="AS_UNIQUEID" val="1613"/>
</p:tagLst>
</file>

<file path=ppt/tags/tag373.xml><?xml version="1.0" encoding="utf-8"?>
<p:tagLst xmlns:p="http://schemas.openxmlformats.org/presentationml/2006/main">
  <p:tag name="AS_UNIQUEID" val="855"/>
</p:tagLst>
</file>

<file path=ppt/tags/tag374.xml><?xml version="1.0" encoding="utf-8"?>
<p:tagLst xmlns:p="http://schemas.openxmlformats.org/presentationml/2006/main">
  <p:tag name="AS_UNIQUEID" val="513"/>
</p:tagLst>
</file>

<file path=ppt/tags/tag375.xml><?xml version="1.0" encoding="utf-8"?>
<p:tagLst xmlns:p="http://schemas.openxmlformats.org/presentationml/2006/main">
  <p:tag name="AS_UNIQUEID" val="855"/>
</p:tagLst>
</file>

<file path=ppt/tags/tag376.xml><?xml version="1.0" encoding="utf-8"?>
<p:tagLst xmlns:p="http://schemas.openxmlformats.org/presentationml/2006/main">
  <p:tag name="AS_UNIQUEID" val="5345"/>
</p:tagLst>
</file>

<file path=ppt/tags/tag377.xml><?xml version="1.0" encoding="utf-8"?>
<p:tagLst xmlns:p="http://schemas.openxmlformats.org/presentationml/2006/main">
  <p:tag name="AS_UNIQUEID" val="4005"/>
</p:tagLst>
</file>

<file path=ppt/tags/tag378.xml><?xml version="1.0" encoding="utf-8"?>
<p:tagLst xmlns:p="http://schemas.openxmlformats.org/presentationml/2006/main">
  <p:tag name="AS_UNIQUEID" val="4005"/>
</p:tagLst>
</file>

<file path=ppt/tags/tag379.xml><?xml version="1.0" encoding="utf-8"?>
<p:tagLst xmlns:p="http://schemas.openxmlformats.org/presentationml/2006/main">
  <p:tag name="AS_UNIQUEID" val="4005"/>
</p:tagLst>
</file>

<file path=ppt/tags/tag38.xml><?xml version="1.0" encoding="utf-8"?>
<p:tagLst xmlns:p="http://schemas.openxmlformats.org/presentationml/2006/main">
  <p:tag name="AS_UNIQUEID" val="13585"/>
</p:tagLst>
</file>

<file path=ppt/tags/tag380.xml><?xml version="1.0" encoding="utf-8"?>
<p:tagLst xmlns:p="http://schemas.openxmlformats.org/presentationml/2006/main">
  <p:tag name="AS_UNIQUEID" val="2751"/>
  <p:tag name="KSO_WM_BEAUTIFY_FLAG" val=""/>
</p:tagLst>
</file>

<file path=ppt/tags/tag381.xml><?xml version="1.0" encoding="utf-8"?>
<p:tagLst xmlns:p="http://schemas.openxmlformats.org/presentationml/2006/main">
  <p:tag name="AS_UNIQUEID" val="2752"/>
  <p:tag name="KSO_WM_BEAUTIFY_FLAG" val=""/>
  <p:tag name="KSO_WM_UNIT_PLACING_PICTURE_USER_VIEWPORT" val="{&quot;height&quot;:5592.500787401575,&quot;width&quot;:7747.500787401575}"/>
</p:tagLst>
</file>

<file path=ppt/tags/tag382.xml><?xml version="1.0" encoding="utf-8"?>
<p:tagLst xmlns:p="http://schemas.openxmlformats.org/presentationml/2006/main">
  <p:tag name="AS_UNIQUEID" val="2753"/>
  <p:tag name="KSO_WM_BEAUTIFY_FLAG" val=""/>
</p:tagLst>
</file>

<file path=ppt/tags/tag383.xml><?xml version="1.0" encoding="utf-8"?>
<p:tagLst xmlns:p="http://schemas.openxmlformats.org/presentationml/2006/main">
  <p:tag name="AS_UNIQUEID" val="12758"/>
</p:tagLst>
</file>

<file path=ppt/tags/tag384.xml><?xml version="1.0" encoding="utf-8"?>
<p:tagLst xmlns:p="http://schemas.openxmlformats.org/presentationml/2006/main">
  <p:tag name="AS_UNIQUEID" val="12759"/>
</p:tagLst>
</file>

<file path=ppt/tags/tag385.xml><?xml version="1.0" encoding="utf-8"?>
<p:tagLst xmlns:p="http://schemas.openxmlformats.org/presentationml/2006/main">
  <p:tag name="AS_UNIQUEID" val="12759"/>
</p:tagLst>
</file>

<file path=ppt/tags/tag386.xml><?xml version="1.0" encoding="utf-8"?>
<p:tagLst xmlns:p="http://schemas.openxmlformats.org/presentationml/2006/main">
  <p:tag name="AS_UNIQUEID" val="12758"/>
</p:tagLst>
</file>

<file path=ppt/tags/tag387.xml><?xml version="1.0" encoding="utf-8"?>
<p:tagLst xmlns:p="http://schemas.openxmlformats.org/presentationml/2006/main">
  <p:tag name="AS_UNIQUEID" val="12759"/>
</p:tagLst>
</file>

<file path=ppt/tags/tag388.xml><?xml version="1.0" encoding="utf-8"?>
<p:tagLst xmlns:p="http://schemas.openxmlformats.org/presentationml/2006/main">
  <p:tag name="AS_UNIQUEID" val="12759"/>
</p:tagLst>
</file>

<file path=ppt/tags/tag389.xml><?xml version="1.0" encoding="utf-8"?>
<p:tagLst xmlns:p="http://schemas.openxmlformats.org/presentationml/2006/main">
  <p:tag name="AS_UNIQUEID" val="12758"/>
</p:tagLst>
</file>

<file path=ppt/tags/tag39.xml><?xml version="1.0" encoding="utf-8"?>
<p:tagLst xmlns:p="http://schemas.openxmlformats.org/presentationml/2006/main">
  <p:tag name="AS_UNIQUEID" val="4722"/>
  <p:tag name="KSO_WM_BEAUTIFY_FLAG" val=""/>
</p:tagLst>
</file>

<file path=ppt/tags/tag390.xml><?xml version="1.0" encoding="utf-8"?>
<p:tagLst xmlns:p="http://schemas.openxmlformats.org/presentationml/2006/main">
  <p:tag name="AS_UNIQUEID" val="12759"/>
</p:tagLst>
</file>

<file path=ppt/tags/tag4.xml><?xml version="1.0" encoding="utf-8"?>
<p:tagLst xmlns:p="http://schemas.openxmlformats.org/presentationml/2006/main">
  <p:tag name="AS_UNIQUEID" val="4012"/>
  <p:tag name="KSO_WM_BEAUTIFY_FLAG" val=""/>
</p:tagLst>
</file>

<file path=ppt/tags/tag40.xml><?xml version="1.0" encoding="utf-8"?>
<p:tagLst xmlns:p="http://schemas.openxmlformats.org/presentationml/2006/main">
  <p:tag name="AS_UNIQUEID" val="13586"/>
  <p:tag name="KSO_WM_BEAUTIFY_FLAG" val=""/>
</p:tagLst>
</file>

<file path=ppt/tags/tag41.xml><?xml version="1.0" encoding="utf-8"?>
<p:tagLst xmlns:p="http://schemas.openxmlformats.org/presentationml/2006/main">
  <p:tag name="AS_UNIQUEID" val="13587"/>
</p:tagLst>
</file>

<file path=ppt/tags/tag42.xml><?xml version="1.0" encoding="utf-8"?>
<p:tagLst xmlns:p="http://schemas.openxmlformats.org/presentationml/2006/main">
  <p:tag name="AS_UNIQUEID" val="4723"/>
  <p:tag name="KSO_WM_BEAUTIFY_FLAG" val=""/>
</p:tagLst>
</file>

<file path=ppt/tags/tag43.xml><?xml version="1.0" encoding="utf-8"?>
<p:tagLst xmlns:p="http://schemas.openxmlformats.org/presentationml/2006/main">
  <p:tag name="AS_UNIQUEID" val="13588"/>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AS_UNIQUEID" val="5345"/>
</p:tagLst>
</file>

<file path=ppt/tags/tag47.xml><?xml version="1.0" encoding="utf-8"?>
<p:tagLst xmlns:p="http://schemas.openxmlformats.org/presentationml/2006/main">
  <p:tag name="AS_UNIQUEID" val="1271"/>
</p:tagLst>
</file>

<file path=ppt/tags/tag48.xml><?xml version="1.0" encoding="utf-8"?>
<p:tagLst xmlns:p="http://schemas.openxmlformats.org/presentationml/2006/main">
  <p:tag name="AS_UNIQUEID" val="1272"/>
  <p:tag name="KSO_WM_BEAUTIFY_FLAG" val=""/>
</p:tagLst>
</file>

<file path=ppt/tags/tag49.xml><?xml version="1.0" encoding="utf-8"?>
<p:tagLst xmlns:p="http://schemas.openxmlformats.org/presentationml/2006/main">
  <p:tag name="AS_UNIQUEID" val="1273"/>
  <p:tag name="KSO_WM_BEAUTIFY_FLAG" val=""/>
</p:tagLst>
</file>

<file path=ppt/tags/tag5.xml><?xml version="1.0" encoding="utf-8"?>
<p:tagLst xmlns:p="http://schemas.openxmlformats.org/presentationml/2006/main">
  <p:tag name="AS_UNIQUEID" val="4005"/>
</p:tagLst>
</file>

<file path=ppt/tags/tag50.xml><?xml version="1.0" encoding="utf-8"?>
<p:tagLst xmlns:p="http://schemas.openxmlformats.org/presentationml/2006/main">
  <p:tag name="AS_UNIQUEID" val="1274"/>
  <p:tag name="KSO_WM_BEAUTIFY_FLAG" val=""/>
</p:tagLst>
</file>

<file path=ppt/tags/tag51.xml><?xml version="1.0" encoding="utf-8"?>
<p:tagLst xmlns:p="http://schemas.openxmlformats.org/presentationml/2006/main">
  <p:tag name="AS_UNIQUEID" val="1275"/>
  <p:tag name="KSO_WM_BEAUTIFY_FLAG" val=""/>
</p:tagLst>
</file>

<file path=ppt/tags/tag52.xml><?xml version="1.0" encoding="utf-8"?>
<p:tagLst xmlns:p="http://schemas.openxmlformats.org/presentationml/2006/main">
  <p:tag name="AS_UNIQUEID" val="4035"/>
  <p:tag name="KSO_WM_BEAUTIFY_FLAG" val=""/>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40492857_1*m_h_i*1_2_2"/>
  <p:tag name="KSO_WM_TEMPLATE_CATEGORY" val="diagram"/>
  <p:tag name="KSO_WM_TEMPLATE_INDEX" val="40492857"/>
  <p:tag name="KSO_WM_UNIT_LAYERLEVEL" val="1_1_1"/>
  <p:tag name="KSO_WM_TAG_VERSION" val="3.0"/>
  <p:tag name="KSO_WM_DIAGRAM_VERSION" val="3"/>
  <p:tag name="KSO_WM_DIAGRAM_COLOR_TRICK" val="1"/>
  <p:tag name="KSO_WM_DIAGRAM_COLOR_TEXT_CAN_REMOVE" val="n"/>
  <p:tag name="KSO_WM_UNIT_LINE_FORE_SCHEMECOLOR_INDEX" val="13"/>
  <p:tag name="KSO_WM_DIAGRAM_MAX_ITEMCNT" val="5"/>
  <p:tag name="KSO_WM_DIAGRAM_MIN_ITEMCNT" val="3"/>
  <p:tag name="KSO_WM_DIAGRAM_VIRTUALLY_FRAME" val="{&quot;height&quot;:374.8749969482422,&quot;left&quot;:3.7,&quot;top&quot;:115.85,&quot;width&quot;:908.6500061035156}"/>
  <p:tag name="KSO_WM_DIAGRAM_COLOR_MATCH_VALUE" val="{&quot;shape&quot;:{&quot;fill&quot;:{&quot;type&quot;:0},&quot;glow&quot;:{&quot;colorType&quot;:0},&quot;line&quot;:{&quot;solidLine&quot;:{&quot;brightness&quot;:0.15000000596046448,&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40492857_1*m_h_i*1_3_2"/>
  <p:tag name="KSO_WM_TEMPLATE_CATEGORY" val="diagram"/>
  <p:tag name="KSO_WM_TEMPLATE_INDEX" val="40492857"/>
  <p:tag name="KSO_WM_UNIT_LAYERLEVEL" val="1_1_1"/>
  <p:tag name="KSO_WM_TAG_VERSION" val="3.0"/>
  <p:tag name="KSO_WM_DIAGRAM_VERSION" val="3"/>
  <p:tag name="KSO_WM_DIAGRAM_COLOR_TRICK" val="1"/>
  <p:tag name="KSO_WM_DIAGRAM_COLOR_TEXT_CAN_REMOVE" val="n"/>
  <p:tag name="KSO_WM_UNIT_LINE_FORE_SCHEMECOLOR_INDEX" val="13"/>
  <p:tag name="KSO_WM_DIAGRAM_MAX_ITEMCNT" val="5"/>
  <p:tag name="KSO_WM_DIAGRAM_MIN_ITEMCNT" val="3"/>
  <p:tag name="KSO_WM_DIAGRAM_VIRTUALLY_FRAME" val="{&quot;height&quot;:374.8749969482422,&quot;left&quot;:3.7,&quot;top&quot;:115.85,&quot;width&quot;:908.6500061035156}"/>
  <p:tag name="KSO_WM_DIAGRAM_COLOR_MATCH_VALUE" val="{&quot;shape&quot;:{&quot;fill&quot;:{&quot;type&quot;:0},&quot;glow&quot;:{&quot;colorType&quot;:0},&quot;line&quot;:{&quot;solidLine&quot;:{&quot;brightness&quot;:0.15000000596046448,&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5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ID" val="diagram40492857_1*m_h_a*1_1_1"/>
  <p:tag name="KSO_WM_TEMPLATE_CATEGORY" val="diagram"/>
  <p:tag name="KSO_WM_TEMPLATE_INDEX" val="40492857"/>
  <p:tag name="KSO_WM_UNIT_LAYERLEVEL" val="1_1_1"/>
  <p:tag name="KSO_WM_TAG_VERSION" val="3.0"/>
  <p:tag name="KSO_WM_DIAGRAM_VERSION" val="3"/>
  <p:tag name="KSO_WM_DIAGRAM_COLOR_TRICK" val="1"/>
  <p:tag name="KSO_WM_DIAGRAM_COLOR_TEXT_CAN_REMOVE" val="n"/>
  <p:tag name="KSO_WM_UNIT_PRESET_TEXT" val="单击此处添加标题"/>
  <p:tag name="KSO_WM_UNIT_TEXT_FILL_FORE_SCHEMECOLOR_INDEX" val="1"/>
  <p:tag name="KSO_WM_UNIT_TEXT_FILL_TYPE" val="1"/>
  <p:tag name="KSO_WM_UNIT_TEXT_TYPE" val="1"/>
  <p:tag name="KSO_WM_DIAGRAM_MAX_ITEMCNT" val="5"/>
  <p:tag name="KSO_WM_DIAGRAM_MIN_ITEMCNT" val="3"/>
  <p:tag name="KSO_WM_DIAGRAM_VIRTUALLY_FRAME" val="{&quot;height&quot;:374.8749969482422,&quot;left&quot;:3.7,&quot;top&quot;:115.85,&quot;width&quot;:908.65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ID" val="diagram40492857_1*m_h_a*1_2_1"/>
  <p:tag name="KSO_WM_TEMPLATE_CATEGORY" val="diagram"/>
  <p:tag name="KSO_WM_TEMPLATE_INDEX" val="40492857"/>
  <p:tag name="KSO_WM_UNIT_LAYERLEVEL" val="1_1_1"/>
  <p:tag name="KSO_WM_TAG_VERSION" val="3.0"/>
  <p:tag name="KSO_WM_DIAGRAM_VERSION" val="3"/>
  <p:tag name="KSO_WM_DIAGRAM_COLOR_TRICK" val="1"/>
  <p:tag name="KSO_WM_DIAGRAM_COLOR_TEXT_CAN_REMOVE" val="n"/>
  <p:tag name="KSO_WM_UNIT_PRESET_TEXT" val="单击此处添加标题"/>
  <p:tag name="KSO_WM_UNIT_TEXT_FILL_FORE_SCHEMECOLOR_INDEX" val="1"/>
  <p:tag name="KSO_WM_UNIT_TEXT_FILL_TYPE" val="1"/>
  <p:tag name="KSO_WM_UNIT_TEXT_TYPE" val="1"/>
  <p:tag name="KSO_WM_DIAGRAM_MAX_ITEMCNT" val="5"/>
  <p:tag name="KSO_WM_DIAGRAM_MIN_ITEMCNT" val="3"/>
  <p:tag name="KSO_WM_DIAGRAM_VIRTUALLY_FRAME" val="{&quot;height&quot;:374.8749969482422,&quot;left&quot;:3.7,&quot;top&quot;:115.85,&quot;width&quot;:908.65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ID" val="diagram40492857_1*m_h_a*1_3_1"/>
  <p:tag name="KSO_WM_TEMPLATE_CATEGORY" val="diagram"/>
  <p:tag name="KSO_WM_TEMPLATE_INDEX" val="40492857"/>
  <p:tag name="KSO_WM_UNIT_LAYERLEVEL" val="1_1_1"/>
  <p:tag name="KSO_WM_TAG_VERSION" val="3.0"/>
  <p:tag name="KSO_WM_DIAGRAM_VERSION" val="3"/>
  <p:tag name="KSO_WM_DIAGRAM_COLOR_TRICK" val="1"/>
  <p:tag name="KSO_WM_DIAGRAM_COLOR_TEXT_CAN_REMOVE" val="n"/>
  <p:tag name="KSO_WM_UNIT_PRESET_TEXT" val="单击此处添加标题"/>
  <p:tag name="KSO_WM_UNIT_TEXT_FILL_FORE_SCHEMECOLOR_INDEX" val="1"/>
  <p:tag name="KSO_WM_UNIT_TEXT_FILL_TYPE" val="1"/>
  <p:tag name="KSO_WM_UNIT_TEXT_TYPE" val="1"/>
  <p:tag name="KSO_WM_DIAGRAM_MAX_ITEMCNT" val="5"/>
  <p:tag name="KSO_WM_DIAGRAM_MIN_ITEMCNT" val="3"/>
  <p:tag name="KSO_WM_DIAGRAM_VIRTUALLY_FRAME" val="{&quot;height&quot;:374.8749969482422,&quot;left&quot;:3.7,&quot;top&quot;:115.85,&quot;width&quot;:908.65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40492857_1*m_h_i*1_1_1"/>
  <p:tag name="KSO_WM_TEMPLATE_CATEGORY" val="diagram"/>
  <p:tag name="KSO_WM_TEMPLATE_INDEX" val="40492857"/>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3"/>
  <p:tag name="KSO_WM_DIAGRAM_VIRTUALLY_FRAME" val="{&quot;height&quot;:374.8749969482422,&quot;left&quot;:3.7,&quot;top&quot;:115.85,&quot;width&quot;:908.6500061035156}"/>
  <p:tag name="KSO_WM_DIAGRAM_COLOR_MATCH_VALUE" val="{&quot;shape&quot;:{&quot;fill&quot;:{&quot;type&quot;:0},&quot;glow&quot;:{&quot;colorType&quot;:0},&quot;line&quot;:{&quot;gradient&quot;:[{&quot;brightness&quot;:0,&quot;colorType&quot;:1,&quot;foreColorIndex&quot;:5,&quot;pos&quot;:0,&quot;transparency&quot;:0},{&quot;brightness&quot;:0.4000000059604645,&quot;colorType&quot;:1,&quot;foreColorIndex&quot;:5,&quot;pos&quot;:1,&quot;transparency&quot;:0}],&quot;type&quot;:2},&quot;shadow&quot;:{&quot;brightness&quot;:-0.25,&quot;colorType&quot;:1,&quot;foreColorIndex&quot;:5,&quot;transparency&quot;:0.8500000238418579},&quot;threeD&quot;:{&quot;curvedSurface&quot;:{&quot;brightness&quot;:0,&quot;colorType&quot;:2,&quot;rgb&quot;:&quot;#000000&quot;},&quot;depth&quot;:{&quot;colorType&quot;:0}}},&quot;text&quot;:{&quot;fill&quot;:{},&quot;glow&quot;:{},&quot;line&quot;:{},&quot;shadow&quot;:{},&quot;threeD&quot;:{}}}"/>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40492857_1*m_h_i*1_2_1"/>
  <p:tag name="KSO_WM_TEMPLATE_CATEGORY" val="diagram"/>
  <p:tag name="KSO_WM_TEMPLATE_INDEX" val="40492857"/>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3"/>
  <p:tag name="KSO_WM_DIAGRAM_VIRTUALLY_FRAME" val="{&quot;height&quot;:374.8749969482422,&quot;left&quot;:3.7,&quot;top&quot;:115.85,&quot;width&quot;:908.6500061035156}"/>
  <p:tag name="KSO_WM_DIAGRAM_COLOR_MATCH_VALUE" val="{&quot;shape&quot;:{&quot;fill&quot;:{&quot;type&quot;:0},&quot;glow&quot;:{&quot;colorType&quot;:0},&quot;line&quot;:{&quot;gradient&quot;:[{&quot;brightness&quot;:0,&quot;colorType&quot;:1,&quot;foreColorIndex&quot;:5,&quot;pos&quot;:0,&quot;transparency&quot;:0},{&quot;brightness&quot;:0.4000000059604645,&quot;colorType&quot;:1,&quot;foreColorIndex&quot;:5,&quot;pos&quot;:1,&quot;transparency&quot;:0}],&quot;type&quot;:2},&quot;shadow&quot;:{&quot;brightness&quot;:-0.25,&quot;colorType&quot;:1,&quot;foreColorIndex&quot;:5,&quot;transparency&quot;:0.8500000238418579},&quot;threeD&quot;:{&quot;curvedSurface&quot;:{&quot;brightness&quot;:0,&quot;colorType&quot;:2,&quot;rgb&quot;:&quot;#000000&quot;},&quot;depth&quot;:{&quot;colorType&quot;:0}}},&quot;text&quot;:{&quot;fill&quot;:{},&quot;glow&quot;:{},&quot;line&quot;:{},&quot;shadow&quot;:{},&quot;threeD&quot;:{}}}"/>
</p:tagLst>
</file>

<file path=ppt/tags/tag6.xml><?xml version="1.0" encoding="utf-8"?>
<p:tagLst xmlns:p="http://schemas.openxmlformats.org/presentationml/2006/main">
  <p:tag name="AS_UNIQUEID" val="4698"/>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40492857_1*m_h_i*1_3_1"/>
  <p:tag name="KSO_WM_TEMPLATE_CATEGORY" val="diagram"/>
  <p:tag name="KSO_WM_TEMPLATE_INDEX" val="40492857"/>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3"/>
  <p:tag name="KSO_WM_DIAGRAM_VIRTUALLY_FRAME" val="{&quot;height&quot;:374.8749969482422,&quot;left&quot;:3.7,&quot;top&quot;:115.85,&quot;width&quot;:908.6500061035156}"/>
  <p:tag name="KSO_WM_DIAGRAM_COLOR_MATCH_VALUE" val="{&quot;shape&quot;:{&quot;fill&quot;:{&quot;type&quot;:0},&quot;glow&quot;:{&quot;colorType&quot;:0},&quot;line&quot;:{&quot;gradient&quot;:[{&quot;brightness&quot;:0,&quot;colorType&quot;:1,&quot;foreColorIndex&quot;:5,&quot;pos&quot;:0,&quot;transparency&quot;:0},{&quot;brightness&quot;:0.4000000059604645,&quot;colorType&quot;:1,&quot;foreColorIndex&quot;:5,&quot;pos&quot;:1,&quot;transparency&quot;:0}],&quot;type&quot;:2},&quot;shadow&quot;:{&quot;brightness&quot;:-0.25,&quot;colorType&quot;:1,&quot;foreColorIndex&quot;:5,&quot;transparency&quot;:0.8500000238418579},&quot;threeD&quot;:{&quot;curvedSurface&quot;:{&quot;brightness&quot;:0,&quot;colorType&quot;:2,&quot;rgb&quot;:&quot;#000000&quot;},&quot;depth&quot;:{&quot;colorType&quot;:0}}},&quot;text&quot;:{&quot;fill&quot;:{},&quot;glow&quot;:{},&quot;line&quot;:{},&quot;shadow&quot;:{},&quot;threeD&quot;:{}}}"/>
</p:tagLst>
</file>

<file path=ppt/tags/tag61.xml><?xml version="1.0" encoding="utf-8"?>
<p:tagLst xmlns:p="http://schemas.openxmlformats.org/presentationml/2006/main">
  <p:tag name="AS_UNIQUEID" val="4021"/>
</p:tagLst>
</file>

<file path=ppt/tags/tag62.xml><?xml version="1.0" encoding="utf-8"?>
<p:tagLst xmlns:p="http://schemas.openxmlformats.org/presentationml/2006/main">
  <p:tag name="AS_UNIQUEID" val="2877"/>
</p:tagLst>
</file>

<file path=ppt/tags/tag63.xml><?xml version="1.0" encoding="utf-8"?>
<p:tagLst xmlns:p="http://schemas.openxmlformats.org/presentationml/2006/main">
  <p:tag name="KSO_WM_DIAGRAM_VIRTUALLY_FRAME" val="{&quot;height&quot;:81.4,&quot;left&quot;:31.25,&quot;top&quot;:190.9,&quot;width&quot;:624.55}"/>
</p:tagLst>
</file>

<file path=ppt/tags/tag64.xml><?xml version="1.0" encoding="utf-8"?>
<p:tagLst xmlns:p="http://schemas.openxmlformats.org/presentationml/2006/main">
  <p:tag name="AS_UNIQUEID" val="2873"/>
  <p:tag name="KSO_WM_DIAGRAM_VIRTUALLY_FRAME" val="{&quot;height&quot;:81.4,&quot;left&quot;:31.25,&quot;top&quot;:190.9,&quot;width&quot;:627.6}"/>
</p:tagLst>
</file>

<file path=ppt/tags/tag65.xml><?xml version="1.0" encoding="utf-8"?>
<p:tagLst xmlns:p="http://schemas.openxmlformats.org/presentationml/2006/main">
  <p:tag name="AS_UNIQUEID" val="2876"/>
  <p:tag name="KSO_WM_DIAGRAM_VIRTUALLY_FRAME" val="{&quot;height&quot;:81.4,&quot;left&quot;:31.25,&quot;top&quot;:190.9,&quot;width&quot;:627.6}"/>
</p:tagLst>
</file>

<file path=ppt/tags/tag66.xml><?xml version="1.0" encoding="utf-8"?>
<p:tagLst xmlns:p="http://schemas.openxmlformats.org/presentationml/2006/main">
  <p:tag name="AS_UNIQUEID" val="4751"/>
  <p:tag name="KSO_WM_BEAUTIFY_FLAG" val=""/>
</p:tagLst>
</file>

<file path=ppt/tags/tag67.xml><?xml version="1.0" encoding="utf-8"?>
<p:tagLst xmlns:p="http://schemas.openxmlformats.org/presentationml/2006/main">
  <p:tag name="AS_UNIQUEID" val="5345"/>
</p:tagLst>
</file>

<file path=ppt/tags/tag68.xml><?xml version="1.0" encoding="utf-8"?>
<p:tagLst xmlns:p="http://schemas.openxmlformats.org/presentationml/2006/main">
  <p:tag name="AS_UNIQUEID" val="4718"/>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726_2*m_i*1_1"/>
  <p:tag name="KSO_WM_TEMPLATE_CATEGORY" val="diagram"/>
  <p:tag name="KSO_WM_TEMPLATE_INDEX" val="726"/>
  <p:tag name="KSO_WM_UNIT_LAYERLEVEL" val="1_1"/>
  <p:tag name="KSO_WM_TAG_VERSION" val="1.0"/>
  <p:tag name="KSO_WM_DIAGRAM_GROUP_CODE" val="m1-1"/>
  <p:tag name="KSO_WM_UNIT_LINE_FORE_SCHEMECOLOR_INDEX" val="6"/>
  <p:tag name="KSO_WM_UNIT_LINE_FILL_TYPE" val="2"/>
  <p:tag name="KSO_WM_DIAGRAM_VIRTUALLY_FRAME" val="{&quot;height&quot;:208.3788188976378,&quot;left&quot;:66.8440157480315,&quot;top&quot;:127.35,&quot;width&quot;:878.2559842519686}"/>
</p:tagLst>
</file>

<file path=ppt/tags/tag7.xml><?xml version="1.0" encoding="utf-8"?>
<p:tagLst xmlns:p="http://schemas.openxmlformats.org/presentationml/2006/main">
  <p:tag name="AS_UNIQUEID" val="4699"/>
</p:tagLst>
</file>

<file path=ppt/tags/tag7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ID" val="diagram726_2*m_h_i*1_1_2"/>
  <p:tag name="KSO_WM_TEMPLATE_CATEGORY" val="diagram"/>
  <p:tag name="KSO_WM_TEMPLATE_INDEX" val="726"/>
  <p:tag name="KSO_WM_UNIT_LAYERLEVEL" val="1_1_1"/>
  <p:tag name="KSO_WM_TAG_VERSION" val="1.0"/>
  <p:tag name="KSO_WM_DIAGRAM_GROUP_CODE" val="m1-1"/>
  <p:tag name="KSO_WM_UNIT_FILL_FORE_SCHEMECOLOR_INDEX" val="5"/>
  <p:tag name="KSO_WM_UNIT_FILL_TYPE" val="1"/>
  <p:tag name="KSO_WM_UNIT_TEXT_FILL_FORE_SCHEMECOLOR_INDEX" val="2"/>
  <p:tag name="KSO_WM_UNIT_TEXT_FILL_TYPE" val="1"/>
  <p:tag name="KSO_WM_DIAGRAM_VIRTUALLY_FRAME" val="{&quot;height&quot;:208.3788188976378,&quot;left&quot;:66.8440157480315,&quot;top&quot;:127.35,&quot;width&quot;:878.2559842519686}"/>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ID" val="diagram726_2*m_h_i*1_1_1"/>
  <p:tag name="KSO_WM_TEMPLATE_CATEGORY" val="diagram"/>
  <p:tag name="KSO_WM_TEMPLATE_INDEX" val="726"/>
  <p:tag name="KSO_WM_UNIT_LAYERLEVEL" val="1_1_1"/>
  <p:tag name="KSO_WM_TAG_VERSION" val="1.0"/>
  <p:tag name="KSO_WM_DIAGRAM_GROUP_CODE" val="m1-1"/>
  <p:tag name="KSO_WM_UNIT_FILL_FORE_SCHEMECOLOR_INDEX" val="5"/>
  <p:tag name="KSO_WM_UNIT_FILL_TYPE" val="1"/>
  <p:tag name="KSO_WM_UNIT_TEXT_FILL_FORE_SCHEMECOLOR_INDEX" val="14"/>
  <p:tag name="KSO_WM_UNIT_TEXT_FILL_TYPE" val="1"/>
  <p:tag name="KSO_WM_DIAGRAM_VIRTUALLY_FRAME" val="{&quot;height&quot;:208.3788188976378,&quot;left&quot;:66.8440157480315,&quot;top&quot;:127.35,&quot;width&quot;:878.2559842519686}"/>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726_2*m_h_i*1_1_3"/>
  <p:tag name="KSO_WM_TEMPLATE_CATEGORY" val="diagram"/>
  <p:tag name="KSO_WM_TEMPLATE_INDEX" val="726"/>
  <p:tag name="KSO_WM_UNIT_LAYERLEVEL" val="1_1_1"/>
  <p:tag name="KSO_WM_TAG_VERSION" val="1.0"/>
  <p:tag name="KSO_WM_DIAGRAM_GROUP_CODE" val="m1-1"/>
  <p:tag name="KSO_WM_UNIT_FILL_FORE_SCHEMECOLOR_INDEX" val="5"/>
  <p:tag name="KSO_WM_UNIT_FILL_TYPE" val="1"/>
  <p:tag name="KSO_WM_UNIT_TEXT_FILL_FORE_SCHEMECOLOR_INDEX" val="2"/>
  <p:tag name="KSO_WM_UNIT_TEXT_FILL_TYPE" val="1"/>
  <p:tag name="KSO_WM_DIAGRAM_VIRTUALLY_FRAME" val="{&quot;height&quot;:208.3788188976378,&quot;left&quot;:66.8440157480315,&quot;top&quot;:127.35,&quot;width&quot;:878.2559842519686}"/>
</p:tagLst>
</file>

<file path=ppt/tags/tag73.xml><?xml version="1.0" encoding="utf-8"?>
<p:tagLst xmlns:p="http://schemas.openxmlformats.org/presentationml/2006/main">
  <p:tag name="KSO_WM_UNIT_SUBTYPE" val="a"/>
  <p:tag name="KSO_WM_UNIT_PRESET_TEXT" val="单击此处添加文本具体内容"/>
  <p:tag name="KSO_WM_UNIT_NOCLEAR" val="0"/>
  <p:tag name="KSO_WM_UNIT_VALUE" val="34"/>
  <p:tag name="KSO_WM_UNIT_HIGHLIGHT" val="0"/>
  <p:tag name="KSO_WM_UNIT_COMPATIBLE" val="0"/>
  <p:tag name="KSO_WM_UNIT_DIAGRAM_ISNUMVISUAL" val="0"/>
  <p:tag name="KSO_WM_UNIT_DIAGRAM_ISREFERUNIT" val="0"/>
  <p:tag name="KSO_WM_UNIT_ID" val="diagram726_2*m_h_f*1_1_1"/>
  <p:tag name="KSO_WM_TEMPLATE_CATEGORY" val="diagram"/>
  <p:tag name="KSO_WM_TEMPLATE_INDEX" val="726"/>
  <p:tag name="KSO_WM_UNIT_LAYERLEVEL" val="1_1_1"/>
  <p:tag name="KSO_WM_TAG_VERSION" val="1.0"/>
  <p:tag name="KSO_WM_DIAGRAM_GROUP_CODE" val="m1-1"/>
  <p:tag name="KSO_WM_UNIT_TEXT_FILL_FORE_SCHEMECOLOR_INDEX" val="14"/>
  <p:tag name="KSO_WM_UNIT_TEXT_FILL_TYPE" val="1"/>
  <p:tag name="KSO_WM_DIAGRAM_VIRTUALLY_FRAME" val="{&quot;height&quot;:208.3788188976378,&quot;left&quot;:66.8440157480315,&quot;top&quot;:127.35,&quot;width&quot;:878.2559842519686}"/>
</p:tagLst>
</file>

<file path=ppt/tags/tag74.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ID" val="diagram726_2*m_h_i*1_2_2"/>
  <p:tag name="KSO_WM_TEMPLATE_CATEGORY" val="diagram"/>
  <p:tag name="KSO_WM_TEMPLATE_INDEX" val="726"/>
  <p:tag name="KSO_WM_UNIT_LAYERLEVEL" val="1_1_1"/>
  <p:tag name="KSO_WM_TAG_VERSION" val="1.0"/>
  <p:tag name="KSO_WM_DIAGRAM_GROUP_CODE" val="m1-1"/>
  <p:tag name="KSO_WM_UNIT_FILL_FORE_SCHEMECOLOR_INDEX" val="6"/>
  <p:tag name="KSO_WM_UNIT_FILL_TYPE" val="1"/>
  <p:tag name="KSO_WM_UNIT_TEXT_FILL_FORE_SCHEMECOLOR_INDEX" val="2"/>
  <p:tag name="KSO_WM_UNIT_TEXT_FILL_TYPE" val="1"/>
  <p:tag name="KSO_WM_DIAGRAM_VIRTUALLY_FRAME" val="{&quot;height&quot;:208.3788188976378,&quot;left&quot;:66.8440157480315,&quot;top&quot;:127.35,&quot;width&quot;:878.2559842519686}"/>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ID" val="diagram726_2*m_h_i*1_2_1"/>
  <p:tag name="KSO_WM_TEMPLATE_CATEGORY" val="diagram"/>
  <p:tag name="KSO_WM_TEMPLATE_INDEX" val="726"/>
  <p:tag name="KSO_WM_UNIT_LAYERLEVEL" val="1_1_1"/>
  <p:tag name="KSO_WM_TAG_VERSION" val="1.0"/>
  <p:tag name="KSO_WM_DIAGRAM_GROUP_CODE" val="m1-1"/>
  <p:tag name="KSO_WM_UNIT_FILL_FORE_SCHEMECOLOR_INDEX" val="6"/>
  <p:tag name="KSO_WM_UNIT_FILL_TYPE" val="1"/>
  <p:tag name="KSO_WM_UNIT_TEXT_FILL_FORE_SCHEMECOLOR_INDEX" val="14"/>
  <p:tag name="KSO_WM_UNIT_TEXT_FILL_TYPE" val="1"/>
  <p:tag name="KSO_WM_DIAGRAM_VIRTUALLY_FRAME" val="{&quot;height&quot;:208.3788188976378,&quot;left&quot;:66.8440157480315,&quot;top&quot;:127.35,&quot;width&quot;:878.2559842519686}"/>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726_2*m_h_i*1_2_3"/>
  <p:tag name="KSO_WM_TEMPLATE_CATEGORY" val="diagram"/>
  <p:tag name="KSO_WM_TEMPLATE_INDEX" val="726"/>
  <p:tag name="KSO_WM_UNIT_LAYERLEVEL" val="1_1_1"/>
  <p:tag name="KSO_WM_TAG_VERSION" val="1.0"/>
  <p:tag name="KSO_WM_DIAGRAM_GROUP_CODE" val="m1-1"/>
  <p:tag name="KSO_WM_UNIT_FILL_FORE_SCHEMECOLOR_INDEX" val="6"/>
  <p:tag name="KSO_WM_UNIT_FILL_TYPE" val="1"/>
  <p:tag name="KSO_WM_UNIT_TEXT_FILL_FORE_SCHEMECOLOR_INDEX" val="14"/>
  <p:tag name="KSO_WM_UNIT_TEXT_FILL_TYPE" val="1"/>
  <p:tag name="KSO_WM_DIAGRAM_VIRTUALLY_FRAME" val="{&quot;height&quot;:208.3788188976378,&quot;left&quot;:66.8440157480315,&quot;top&quot;:127.35,&quot;width&quot;:878.2559842519686}"/>
</p:tagLst>
</file>

<file path=ppt/tags/tag77.xml><?xml version="1.0" encoding="utf-8"?>
<p:tagLst xmlns:p="http://schemas.openxmlformats.org/presentationml/2006/main">
  <p:tag name="KSO_WM_UNIT_SUBTYPE" val="a"/>
  <p:tag name="KSO_WM_UNIT_PRESET_TEXT" val="单击此处添加文本具体内容"/>
  <p:tag name="KSO_WM_UNIT_NOCLEAR" val="0"/>
  <p:tag name="KSO_WM_UNIT_VALUE" val="34"/>
  <p:tag name="KSO_WM_UNIT_HIGHLIGHT" val="0"/>
  <p:tag name="KSO_WM_UNIT_COMPATIBLE" val="0"/>
  <p:tag name="KSO_WM_UNIT_DIAGRAM_ISNUMVISUAL" val="0"/>
  <p:tag name="KSO_WM_UNIT_DIAGRAM_ISREFERUNIT" val="0"/>
  <p:tag name="KSO_WM_UNIT_ID" val="diagram726_2*m_h_f*1_2_1"/>
  <p:tag name="KSO_WM_TEMPLATE_CATEGORY" val="diagram"/>
  <p:tag name="KSO_WM_TEMPLATE_INDEX" val="726"/>
  <p:tag name="KSO_WM_UNIT_LAYERLEVEL" val="1_1_1"/>
  <p:tag name="KSO_WM_TAG_VERSION" val="1.0"/>
  <p:tag name="KSO_WM_DIAGRAM_GROUP_CODE" val="m1-1"/>
  <p:tag name="KSO_WM_UNIT_TEXT_FILL_FORE_SCHEMECOLOR_INDEX" val="14"/>
  <p:tag name="KSO_WM_UNIT_TEXT_FILL_TYPE" val="1"/>
  <p:tag name="KSO_WM_DIAGRAM_VIRTUALLY_FRAME" val="{&quot;height&quot;:208.3788188976378,&quot;left&quot;:66.8440157480315,&quot;top&quot;:127.35,&quot;width&quot;:878.2559842519686}"/>
</p:tagLst>
</file>

<file path=ppt/tags/tag78.xml><?xml version="1.0" encoding="utf-8"?>
<p:tagLst xmlns:p="http://schemas.openxmlformats.org/presentationml/2006/main">
  <p:tag name="AS_UNIQUEID" val="4720"/>
</p:tagLst>
</file>

<file path=ppt/tags/tag79.xml><?xml version="1.0" encoding="utf-8"?>
<p:tagLst xmlns:p="http://schemas.openxmlformats.org/presentationml/2006/main">
  <p:tag name="AS_UNIQUEID" val="4516"/>
</p:tagLst>
</file>

<file path=ppt/tags/tag8.xml><?xml version="1.0" encoding="utf-8"?>
<p:tagLst xmlns:p="http://schemas.openxmlformats.org/presentationml/2006/main">
  <p:tag name="AS_UNIQUEID" val="4700"/>
</p:tagLst>
</file>

<file path=ppt/tags/tag80.xml><?xml version="1.0" encoding="utf-8"?>
<p:tagLst xmlns:p="http://schemas.openxmlformats.org/presentationml/2006/main">
  <p:tag name="AS_UNIQUEID" val="3723"/>
</p:tagLst>
</file>

<file path=ppt/tags/tag81.xml><?xml version="1.0" encoding="utf-8"?>
<p:tagLst xmlns:p="http://schemas.openxmlformats.org/presentationml/2006/main">
  <p:tag name="AS_UNIQUEID" val="3724"/>
</p:tagLst>
</file>

<file path=ppt/tags/tag82.xml><?xml version="1.0" encoding="utf-8"?>
<p:tagLst xmlns:p="http://schemas.openxmlformats.org/presentationml/2006/main">
  <p:tag name="AS_UNIQUEID" val="3725"/>
</p:tagLst>
</file>

<file path=ppt/tags/tag83.xml><?xml version="1.0" encoding="utf-8"?>
<p:tagLst xmlns:p="http://schemas.openxmlformats.org/presentationml/2006/main">
  <p:tag name="AS_UNIQUEID" val="17186"/>
</p:tagLst>
</file>

<file path=ppt/tags/tag84.xml><?xml version="1.0" encoding="utf-8"?>
<p:tagLst xmlns:p="http://schemas.openxmlformats.org/presentationml/2006/main">
  <p:tag name="AS_UNIQUEID" val="4516"/>
</p:tagLst>
</file>

<file path=ppt/tags/tag85.xml><?xml version="1.0" encoding="utf-8"?>
<p:tagLst xmlns:p="http://schemas.openxmlformats.org/presentationml/2006/main">
  <p:tag name="AS_UNIQUEID" val="37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2"/>
  <p:tag name="KSO_WM_DIAGRAM_GROUP_CODE" val="m1-1"/>
  <p:tag name="KSO_WM_DIAGRAM_MAX_ITEMCNT" val="5"/>
  <p:tag name="KSO_WM_DIAGRAM_MIN_ITEMCNT" val="2"/>
  <p:tag name="KSO_WM_DIAGRAM_USE_COLOR_VALUE" val="{&quot;color_scheme&quot;:1,&quot;color_type&quot;:1,&quot;theme_color_indexes&quot;:[]}"/>
  <p:tag name="KSO_WM_DIAGRAM_VERSION" val="3"/>
  <p:tag name="KSO_WM_DIAGRAM_VIRTUALLY_FRAME" val="{&quot;height&quot;:254.85000610351562,&quot;left&quot;:78.05,&quot;top&quot;:142.62503631832092,&quot;width&quot;:804}"/>
  <p:tag name="KSO_WM_TAG_VERSION" val="3.0"/>
  <p:tag name="KSO_WM_TEMPLATE_CATEGORY" val="diagram"/>
  <p:tag name="KSO_WM_TEMPLATE_INDEX" val="20231063"/>
  <p:tag name="KSO_WM_UNIT_COMPATIBLE" val="0"/>
  <p:tag name="KSO_WM_UNIT_DIAGRAM_ISNUMVISUAL" val="0"/>
  <p:tag name="KSO_WM_UNIT_DIAGRAM_ISREFERUNIT" val="0"/>
  <p:tag name="KSO_WM_UNIT_HIGHLIGHT" val="0"/>
  <p:tag name="KSO_WM_UNIT_ID" val="diagram20231063_4*m_h_f*1_1_1"/>
  <p:tag name="KSO_WM_UNIT_LAYERLEVEL" val="1_1_1"/>
  <p:tag name="KSO_WM_UNIT_NOCLEAR" val="0"/>
  <p:tag name="KSO_WM_UNIT_PRESET_TEXT" val="单击此处输入你的智能图形项正文"/>
  <p:tag name="KSO_WM_UNIT_SUBTYPE" val="a"/>
  <p:tag name="KSO_WM_UNIT_TEXT_FILL_FORE_SCHEMECOLOR_INDEX" val="1"/>
  <p:tag name="KSO_WM_UNIT_TEXT_FILL_TYPE" val="1"/>
  <p:tag name="KSO_WM_UNIT_VALUE" val="39"/>
</p:tagLst>
</file>

<file path=ppt/tags/tag86.xml><?xml version="1.0" encoding="utf-8"?>
<p:tagLst xmlns:p="http://schemas.openxmlformats.org/presentationml/2006/main">
  <p:tag name="AS_UNIQUEID" val="3733"/>
</p:tagLst>
</file>

<file path=ppt/tags/tag87.xml><?xml version="1.0" encoding="utf-8"?>
<p:tagLst xmlns:p="http://schemas.openxmlformats.org/presentationml/2006/main">
  <p:tag name="AS_UNIQUEID" val="3734"/>
</p:tagLst>
</file>

<file path=ppt/tags/tag88.xml><?xml version="1.0" encoding="utf-8"?>
<p:tagLst xmlns:p="http://schemas.openxmlformats.org/presentationml/2006/main">
  <p:tag name="AS_UNIQUEID" val="3735"/>
</p:tagLst>
</file>

<file path=ppt/tags/tag89.xml><?xml version="1.0" encoding="utf-8"?>
<p:tagLst xmlns:p="http://schemas.openxmlformats.org/presentationml/2006/main">
  <p:tag name="AS_UNIQUEID" val="3736"/>
</p:tagLst>
</file>

<file path=ppt/tags/tag9.xml><?xml version="1.0" encoding="utf-8"?>
<p:tagLst xmlns:p="http://schemas.openxmlformats.org/presentationml/2006/main">
  <p:tag name="AS_UNIQUEID" val="4701"/>
</p:tagLst>
</file>

<file path=ppt/tags/tag90.xml><?xml version="1.0" encoding="utf-8"?>
<p:tagLst xmlns:p="http://schemas.openxmlformats.org/presentationml/2006/main">
  <p:tag name="AS_UNIQUEID" val="3737"/>
</p:tagLst>
</file>

<file path=ppt/tags/tag91.xml><?xml version="1.0" encoding="utf-8"?>
<p:tagLst xmlns:p="http://schemas.openxmlformats.org/presentationml/2006/main">
  <p:tag name="AS_UNIQUEID" val="3738"/>
</p:tagLst>
</file>

<file path=ppt/tags/tag92.xml><?xml version="1.0" encoding="utf-8"?>
<p:tagLst xmlns:p="http://schemas.openxmlformats.org/presentationml/2006/main">
  <p:tag name="AS_UNIQUEID" val="3739"/>
  <p:tag name="KSO_WM_BEAUTIFY_FLAG" val=""/>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solidLine&quot;:{&quot;brightness&quot;:0,&quot;colorType&quot;:1,&quot;foreColorIndex&quot;:14,&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
  <p:tag name="KSO_WM_DIAGRAM_COLOR_TEXT_CAN_REMOVE" val="n"/>
  <p:tag name="KSO_WM_DIAGRAM_COLOR_TRICK" val="2"/>
  <p:tag name="KSO_WM_DIAGRAM_GROUP_CODE" val="m1-1"/>
  <p:tag name="KSO_WM_DIAGRAM_MAX_ITEMCNT" val="5"/>
  <p:tag name="KSO_WM_DIAGRAM_MIN_ITEMCNT" val="2"/>
  <p:tag name="KSO_WM_DIAGRAM_USE_COLOR_VALUE" val="{&quot;color_scheme&quot;:1,&quot;color_type&quot;:1,&quot;theme_color_indexes&quot;:[]}"/>
  <p:tag name="KSO_WM_DIAGRAM_VERSION" val="3"/>
  <p:tag name="KSO_WM_DIAGRAM_VIRTUALLY_FRAME" val="{&quot;height&quot;:254.85000610351562,&quot;left&quot;:78.05,&quot;top&quot;:142.62503631832092,&quot;width&quot;:804}"/>
  <p:tag name="KSO_WM_TAG_VERSION" val="3.0"/>
  <p:tag name="KSO_WM_TEMPLATE_CATEGORY" val="diagram"/>
  <p:tag name="KSO_WM_TEMPLATE_INDEX" val="20231063"/>
  <p:tag name="KSO_WM_UNIT_COMPATIBLE" val="0"/>
  <p:tag name="KSO_WM_UNIT_DIAGRAM_ISNUMVISUAL" val="0"/>
  <p:tag name="KSO_WM_UNIT_DIAGRAM_ISREFERUNIT" val="0"/>
  <p:tag name="KSO_WM_UNIT_FILL_TYPE" val="3"/>
  <p:tag name="KSO_WM_UNIT_HIGHLIGHT" val="0"/>
  <p:tag name="KSO_WM_UNIT_ID" val="diagram20231063_4*m_h_a*1_1_1"/>
  <p:tag name="KSO_WM_UNIT_INDEX" val="1_1_1"/>
  <p:tag name="KSO_WM_UNIT_ISCONTENTSTITLE" val="0"/>
  <p:tag name="KSO_WM_UNIT_ISNUMDGMTITLE" val="0"/>
  <p:tag name="KSO_WM_UNIT_LAYERLEVEL" val="1_1_1"/>
  <p:tag name="KSO_WM_UNIT_LINE_FORE_SCHEMECOLOR_INDEX" val="14"/>
  <p:tag name="KSO_WM_UNIT_NOCLEAR" val="0"/>
  <p:tag name="KSO_WM_UNIT_PRESET_TEXT" val="添加项标题"/>
  <p:tag name="KSO_WM_UNIT_TEXT_FILL_FORE_SCHEMECOLOR_INDEX" val="1"/>
  <p:tag name="KSO_WM_UNIT_TEXT_FILL_TYPE" val="1"/>
  <p:tag name="KSO_WM_UNIT_TYPE" val="m_h_a"/>
  <p:tag name="KSO_WM_UNIT_VALUE" val="6"/>
</p:tagLst>
</file>

<file path=ppt/tags/tag93.xml><?xml version="1.0" encoding="utf-8"?>
<p:tagLst xmlns:p="http://schemas.openxmlformats.org/presentationml/2006/main">
  <p:tag name="AS_UNIQUEID" val="3740"/>
  <p:tag name="KSO_WM_BEAUTIFY_FLAG" val=""/>
  <p:tag name="KSO_WM_DIAGRAM_COLOR_MATCH_VALUE" val="{&quot;shape&quot;:{&quot;fill&quot;:{&quot;gradient&quot;:[{&quot;brightness&quot;:0.20000000298023224,&quot;colorType&quot;:1,&quot;foreColorIndex&quot;:8,&quot;pos&quot;:0,&quot;transparency&quot;:0},{&quot;brightness&quot;:0.10000000149011612,&quot;colorType&quot;:1,&quot;foreColorIndex&quot;:8,&quot;pos&quot;:0.800000011920929,&quot;transparency&quot;:0}],&quot;type&quot;:3},&quot;glow&quot;:{&quot;colorType&quot;:0},&quot;line&quot;:{&quot;solidLine&quot;:{&quot;brightness&quot;:0,&quot;colorType&quot;:1,&quot;foreColorIndex&quot;:14,&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brightness&quot;:-0.25,&quot;colorType&quot;:1,&quot;foreColorIndex&quot;:8,&quot;transparency&quot;:0.6000000238418579},&quot;threeD&quot;:{&quot;curvedSurface&quot;:{&quot;brightness&quot;:0,&quot;colorType&quot;:2,&quot;rgb&quot;:&quot;#000000&quot;},&quot;depth&quot;:{&quot;colorType&quot;:0}}}}"/>
  <p:tag name="KSO_WM_DIAGRAM_COLOR_TEXT_CAN_REMOVE" val="n"/>
  <p:tag name="KSO_WM_DIAGRAM_COLOR_TRICK" val="2"/>
  <p:tag name="KSO_WM_DIAGRAM_GROUP_CODE" val="m1-1"/>
  <p:tag name="KSO_WM_DIAGRAM_MAX_ITEMCNT" val="5"/>
  <p:tag name="KSO_WM_DIAGRAM_MIN_ITEMCNT" val="2"/>
  <p:tag name="KSO_WM_DIAGRAM_USE_COLOR_VALUE" val="{&quot;color_scheme&quot;:1,&quot;color_type&quot;:1,&quot;theme_color_indexes&quot;:[]}"/>
  <p:tag name="KSO_WM_DIAGRAM_VERSION" val="3"/>
  <p:tag name="KSO_WM_DIAGRAM_VIRTUALLY_FRAME" val="{&quot;height&quot;:254.85000610351562,&quot;left&quot;:78.05,&quot;top&quot;:142.62503631832092,&quot;width&quot;:804}"/>
  <p:tag name="KSO_WM_TAG_VERSION" val="3.0"/>
  <p:tag name="KSO_WM_TEMPLATE_CATEGORY" val="diagram"/>
  <p:tag name="KSO_WM_TEMPLATE_INDEX" val="20231063"/>
  <p:tag name="KSO_WM_UNIT_COMPATIBLE" val="0"/>
  <p:tag name="KSO_WM_UNIT_DIAGRAM_ISNUMVISUAL" val="0"/>
  <p:tag name="KSO_WM_UNIT_DIAGRAM_ISREFERUNIT" val="0"/>
  <p:tag name="KSO_WM_UNIT_FILL_TYPE" val="3"/>
  <p:tag name="KSO_WM_UNIT_HIGHLIGHT" val="0"/>
  <p:tag name="KSO_WM_UNIT_ID" val="diagram20231063_4*m_h_a*1_2_1"/>
  <p:tag name="KSO_WM_UNIT_INDEX" val="1_2_1"/>
  <p:tag name="KSO_WM_UNIT_ISCONTENTSTITLE" val="0"/>
  <p:tag name="KSO_WM_UNIT_ISNUMDGMTITLE" val="0"/>
  <p:tag name="KSO_WM_UNIT_LAYERLEVEL" val="1_1_1"/>
  <p:tag name="KSO_WM_UNIT_LINE_FORE_SCHEMECOLOR_INDEX" val="14"/>
  <p:tag name="KSO_WM_UNIT_NOCLEAR" val="0"/>
  <p:tag name="KSO_WM_UNIT_PRESET_TEXT" val="添加项标题"/>
  <p:tag name="KSO_WM_UNIT_TEXT_FILL_FORE_SCHEMECOLOR_INDEX" val="1"/>
  <p:tag name="KSO_WM_UNIT_TEXT_FILL_TYPE" val="1"/>
  <p:tag name="KSO_WM_UNIT_TYPE" val="m_h_a"/>
</p:tagLst>
</file>

<file path=ppt/tags/tag94.xml><?xml version="1.0" encoding="utf-8"?>
<p:tagLst xmlns:p="http://schemas.openxmlformats.org/presentationml/2006/main">
  <p:tag name="AS_UNIQUEID" val="3741"/>
  <p:tag name="KSO_WM_BEAUTIFY_FLAG" val=""/>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solidLine&quot;:{&quot;brightness&quot;:0,&quot;colorType&quot;:1,&quot;foreColorIndex&quot;:14,&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
  <p:tag name="KSO_WM_DIAGRAM_COLOR_TEXT_CAN_REMOVE" val="n"/>
  <p:tag name="KSO_WM_DIAGRAM_COLOR_TRICK" val="2"/>
  <p:tag name="KSO_WM_DIAGRAM_GROUP_CODE" val="m1-1"/>
  <p:tag name="KSO_WM_DIAGRAM_MAX_ITEMCNT" val="5"/>
  <p:tag name="KSO_WM_DIAGRAM_MIN_ITEMCNT" val="2"/>
  <p:tag name="KSO_WM_DIAGRAM_USE_COLOR_VALUE" val="{&quot;color_scheme&quot;:1,&quot;color_type&quot;:1,&quot;theme_color_indexes&quot;:[]}"/>
  <p:tag name="KSO_WM_DIAGRAM_VERSION" val="3"/>
  <p:tag name="KSO_WM_DIAGRAM_VIRTUALLY_FRAME" val="{&quot;height&quot;:254.85000610351562,&quot;left&quot;:78.05,&quot;top&quot;:142.62503631832092,&quot;width&quot;:804}"/>
  <p:tag name="KSO_WM_TAG_VERSION" val="3.0"/>
  <p:tag name="KSO_WM_TEMPLATE_CATEGORY" val="diagram"/>
  <p:tag name="KSO_WM_TEMPLATE_INDEX" val="20231063"/>
  <p:tag name="KSO_WM_UNIT_COMPATIBLE" val="0"/>
  <p:tag name="KSO_WM_UNIT_DIAGRAM_ISNUMVISUAL" val="0"/>
  <p:tag name="KSO_WM_UNIT_DIAGRAM_ISREFERUNIT" val="0"/>
  <p:tag name="KSO_WM_UNIT_FILL_TYPE" val="3"/>
  <p:tag name="KSO_WM_UNIT_HIGHLIGHT" val="0"/>
  <p:tag name="KSO_WM_UNIT_ID" val="diagram20231063_4*m_h_a*1_3_1"/>
  <p:tag name="KSO_WM_UNIT_INDEX" val="1_3_1"/>
  <p:tag name="KSO_WM_UNIT_ISCONTENTSTITLE" val="0"/>
  <p:tag name="KSO_WM_UNIT_ISNUMDGMTITLE" val="0"/>
  <p:tag name="KSO_WM_UNIT_LAYERLEVEL" val="1_1_1"/>
  <p:tag name="KSO_WM_UNIT_LINE_FORE_SCHEMECOLOR_INDEX" val="14"/>
  <p:tag name="KSO_WM_UNIT_NOCLEAR" val="0"/>
  <p:tag name="KSO_WM_UNIT_PRESET_TEXT" val="添加项标题"/>
  <p:tag name="KSO_WM_UNIT_TEXT_FILL_FORE_SCHEMECOLOR_INDEX" val="1"/>
  <p:tag name="KSO_WM_UNIT_TEXT_FILL_TYPE" val="1"/>
  <p:tag name="KSO_WM_UNIT_TYPE" val="m_h_a"/>
  <p:tag name="KSO_WM_UNIT_VALUE" val="6"/>
</p:tagLst>
</file>

<file path=ppt/tags/tag95.xml><?xml version="1.0" encoding="utf-8"?>
<p:tagLst xmlns:p="http://schemas.openxmlformats.org/presentationml/2006/main">
  <p:tag name="AS_UNIQUEID" val="3742"/>
  <p:tag name="KSO_WM_BEAUTIFY_FLAG" val=""/>
  <p:tag name="KSO_WM_DIAGRAM_COLOR_MATCH_VALUE" val="{&quot;shape&quot;:{&quot;fill&quot;:{&quot;gradient&quot;:[{&quot;brightness&quot;:0.20000000298023224,&quot;colorType&quot;:1,&quot;foreColorIndex&quot;:8,&quot;pos&quot;:0,&quot;transparency&quot;:0},{&quot;brightness&quot;:0.10000000149011612,&quot;colorType&quot;:1,&quot;foreColorIndex&quot;:8,&quot;pos&quot;:0.800000011920929,&quot;transparency&quot;:0}],&quot;type&quot;:3},&quot;glow&quot;:{&quot;colorType&quot;:0},&quot;line&quot;:{&quot;solidLine&quot;:{&quot;brightness&quot;:0,&quot;colorType&quot;:1,&quot;foreColorIndex&quot;:14,&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brightness&quot;:-0.25,&quot;colorType&quot;:1,&quot;foreColorIndex&quot;:8,&quot;transparency&quot;:0.6000000238418579},&quot;threeD&quot;:{&quot;curvedSurface&quot;:{&quot;brightness&quot;:0,&quot;colorType&quot;:2,&quot;rgb&quot;:&quot;#000000&quot;},&quot;depth&quot;:{&quot;colorType&quot;:0}}}}"/>
  <p:tag name="KSO_WM_DIAGRAM_COLOR_TEXT_CAN_REMOVE" val="n"/>
  <p:tag name="KSO_WM_DIAGRAM_COLOR_TRICK" val="2"/>
  <p:tag name="KSO_WM_DIAGRAM_GROUP_CODE" val="m1-1"/>
  <p:tag name="KSO_WM_DIAGRAM_MAX_ITEMCNT" val="5"/>
  <p:tag name="KSO_WM_DIAGRAM_MIN_ITEMCNT" val="2"/>
  <p:tag name="KSO_WM_DIAGRAM_USE_COLOR_VALUE" val="{&quot;color_scheme&quot;:1,&quot;color_type&quot;:1,&quot;theme_color_indexes&quot;:[]}"/>
  <p:tag name="KSO_WM_DIAGRAM_VERSION" val="3"/>
  <p:tag name="KSO_WM_DIAGRAM_VIRTUALLY_FRAME" val="{&quot;height&quot;:254.85000610351562,&quot;left&quot;:78.05,&quot;top&quot;:142.62503631832092,&quot;width&quot;:804}"/>
  <p:tag name="KSO_WM_TAG_VERSION" val="3.0"/>
  <p:tag name="KSO_WM_TEMPLATE_CATEGORY" val="diagram"/>
  <p:tag name="KSO_WM_TEMPLATE_INDEX" val="20231063"/>
  <p:tag name="KSO_WM_UNIT_COMPATIBLE" val="0"/>
  <p:tag name="KSO_WM_UNIT_DIAGRAM_ISNUMVISUAL" val="0"/>
  <p:tag name="KSO_WM_UNIT_DIAGRAM_ISREFERUNIT" val="0"/>
  <p:tag name="KSO_WM_UNIT_FILL_TYPE" val="3"/>
  <p:tag name="KSO_WM_UNIT_HIGHLIGHT" val="0"/>
  <p:tag name="KSO_WM_UNIT_ID" val="diagram20231063_4*m_h_a*1_4_1"/>
  <p:tag name="KSO_WM_UNIT_INDEX" val="1_4_1"/>
  <p:tag name="KSO_WM_UNIT_ISCONTENTSTITLE" val="0"/>
  <p:tag name="KSO_WM_UNIT_ISNUMDGMTITLE" val="0"/>
  <p:tag name="KSO_WM_UNIT_LAYERLEVEL" val="1_1_1"/>
  <p:tag name="KSO_WM_UNIT_LINE_FORE_SCHEMECOLOR_INDEX" val="14"/>
  <p:tag name="KSO_WM_UNIT_NOCLEAR" val="0"/>
  <p:tag name="KSO_WM_UNIT_PRESET_TEXT" val="添加项标题"/>
  <p:tag name="KSO_WM_UNIT_TEXT_FILL_FORE_SCHEMECOLOR_INDEX" val="1"/>
  <p:tag name="KSO_WM_UNIT_TEXT_FILL_TYPE" val="1"/>
  <p:tag name="KSO_WM_UNIT_TYPE" val="m_h_a"/>
</p:tagLst>
</file>

<file path=ppt/tags/tag96.xml><?xml version="1.0" encoding="utf-8"?>
<p:tagLst xmlns:p="http://schemas.openxmlformats.org/presentationml/2006/main">
  <p:tag name="AS_UNIQUEID" val="3743"/>
  <p:tag name="KSO_WM_BEAUTIFY_FLAG" val=""/>
</p:tagLst>
</file>

<file path=ppt/tags/tag97.xml><?xml version="1.0" encoding="utf-8"?>
<p:tagLst xmlns:p="http://schemas.openxmlformats.org/presentationml/2006/main">
  <p:tag name="AS_UNIQUEID" val="3744"/>
  <p:tag name="KSO_WM_BEAUTIFY_FLAG" val=""/>
</p:tagLst>
</file>

<file path=ppt/tags/tag98.xml><?xml version="1.0" encoding="utf-8"?>
<p:tagLst xmlns:p="http://schemas.openxmlformats.org/presentationml/2006/main">
  <p:tag name="AS_UNIQUEID" val="3745"/>
  <p:tag name="KSO_WM_BEAUTIFY_FLAG" val=""/>
</p:tagLst>
</file>

<file path=ppt/tags/tag99.xml><?xml version="1.0" encoding="utf-8"?>
<p:tagLst xmlns:p="http://schemas.openxmlformats.org/presentationml/2006/main">
  <p:tag name="AS_UNIQUEID" val="3746"/>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主题7">
  <a:themeElements>
    <a:clrScheme name="自定义 13">
      <a:dk1>
        <a:srgbClr val="000000"/>
      </a:dk1>
      <a:lt1>
        <a:srgbClr val="FFFFFF"/>
      </a:lt1>
      <a:dk2>
        <a:srgbClr val="44546A"/>
      </a:dk2>
      <a:lt2>
        <a:srgbClr val="E7E6E6"/>
      </a:lt2>
      <a:accent1>
        <a:srgbClr val="0082BC"/>
      </a:accent1>
      <a:accent2>
        <a:srgbClr val="0082BC"/>
      </a:accent2>
      <a:accent3>
        <a:srgbClr val="3399FF"/>
      </a:accent3>
      <a:accent4>
        <a:srgbClr val="00CCFF"/>
      </a:accent4>
      <a:accent5>
        <a:srgbClr val="47CFFF"/>
      </a:accent5>
      <a:accent6>
        <a:srgbClr val="01958E"/>
      </a:accent6>
      <a:hlink>
        <a:srgbClr val="958301"/>
      </a:hlink>
      <a:folHlink>
        <a:srgbClr val="954F72"/>
      </a:folHlink>
    </a:clrScheme>
    <a:fontScheme name="10-30">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4384</Words>
  <Application>WPS 演示</Application>
  <PresentationFormat>宽屏</PresentationFormat>
  <Paragraphs>535</Paragraphs>
  <Slides>27</Slides>
  <Notes>0</Notes>
  <HiddenSlides>0</HiddenSlides>
  <MMClips>0</MMClips>
  <ScaleCrop>false</ScaleCrop>
  <HeadingPairs>
    <vt:vector size="6" baseType="variant">
      <vt:variant>
        <vt:lpstr>已用的字体</vt:lpstr>
      </vt:variant>
      <vt:variant>
        <vt:i4>33</vt:i4>
      </vt:variant>
      <vt:variant>
        <vt:lpstr>主题</vt:lpstr>
      </vt:variant>
      <vt:variant>
        <vt:i4>3</vt:i4>
      </vt:variant>
      <vt:variant>
        <vt:lpstr>幻灯片标题</vt:lpstr>
      </vt:variant>
      <vt:variant>
        <vt:i4>27</vt:i4>
      </vt:variant>
    </vt:vector>
  </HeadingPairs>
  <TitlesOfParts>
    <vt:vector size="63" baseType="lpstr">
      <vt:lpstr>Arial</vt:lpstr>
      <vt:lpstr>宋体</vt:lpstr>
      <vt:lpstr>Wingdings</vt:lpstr>
      <vt:lpstr>江西拙楷</vt:lpstr>
      <vt:lpstr>微软雅黑</vt:lpstr>
      <vt:lpstr>汉仪中宋S</vt:lpstr>
      <vt:lpstr>楷体</vt:lpstr>
      <vt:lpstr>Calibri</vt:lpstr>
      <vt:lpstr>Wingdings</vt:lpstr>
      <vt:lpstr>仿宋</vt:lpstr>
      <vt:lpstr>MiSans</vt:lpstr>
      <vt:lpstr>Segoe Print</vt:lpstr>
      <vt:lpstr>方正大标宋简体</vt:lpstr>
      <vt:lpstr>等线</vt:lpstr>
      <vt:lpstr>Arial</vt:lpstr>
      <vt:lpstr>华文中宋</vt:lpstr>
      <vt:lpstr>汉仪昌黎宋刻本原版W</vt:lpstr>
      <vt:lpstr>华文行楷</vt:lpstr>
      <vt:lpstr>黑体</vt:lpstr>
      <vt:lpstr>方正公文小标宋</vt:lpstr>
      <vt:lpstr>钉钉进步体</vt:lpstr>
      <vt:lpstr>仓耳渔阳体 W03</vt:lpstr>
      <vt:lpstr>方正粗金陵简体</vt:lpstr>
      <vt:lpstr>Arial Unicode MS</vt:lpstr>
      <vt:lpstr>等线 Light</vt:lpstr>
      <vt:lpstr>汉仪超粗宋简</vt:lpstr>
      <vt:lpstr>华文仿宋</vt:lpstr>
      <vt:lpstr>汉仪劲楷简</vt:lpstr>
      <vt:lpstr>腾祥铁山楷书简</vt:lpstr>
      <vt:lpstr>华文楷体</vt:lpstr>
      <vt:lpstr>Calibri</vt:lpstr>
      <vt:lpstr>方正宋刻本秀楷简体</vt:lpstr>
      <vt:lpstr>汉仪书魂体简</vt:lpstr>
      <vt:lpstr>Office 主题​​</vt:lpstr>
      <vt:lpstr>主题7</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qzuser</cp:lastModifiedBy>
  <cp:revision>3</cp:revision>
  <dcterms:created xsi:type="dcterms:W3CDTF">2026-05-18T07:36:00Z</dcterms:created>
  <dcterms:modified xsi:type="dcterms:W3CDTF">2026-05-19T00:30:26Z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A17C24AA1B8F4FA88BC6322A3A62D723_12</vt:lpwstr>
  </property>
</Properties>
</file>